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04" r:id="rId2"/>
    <p:sldId id="305" r:id="rId3"/>
    <p:sldId id="31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FEBD2-3414-6D49-9A8A-6D12C84E62D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2BE54-1E93-0446-9AD7-6E507F66D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4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1ED2-CB93-545F-0912-EC47F6675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28030-3601-F7FA-B3EB-F1598479F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8164-A390-3543-671C-120EDB97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D419-999E-854D-B31F-46FFD32E995E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D2488-AFB3-D882-D9DC-BC2AB134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2529-EDC7-BD85-69F6-68F20F69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FE-BEBD-2047-A0A7-12DB83B0F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7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ED5C-9A9D-F90C-5B69-CE05CE01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BBC8E-8DA5-5206-2461-B77C871B5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997E3-E2B7-46F9-C842-E3D02239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D419-999E-854D-B31F-46FFD32E995E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81B5F-7474-DAEE-49FD-940F4B38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74617-CDC5-34E1-78DF-CB44482F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FE-BEBD-2047-A0A7-12DB83B0F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2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4588C-9FE0-81B6-8351-D3614A947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3707E-4A1B-28C4-86B9-76DE6F147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F4AC8-0329-D3A4-7AA2-C2254BC7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D419-999E-854D-B31F-46FFD32E995E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F57F9-1756-BB49-7264-A5627E36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84395-E35C-45FF-0B25-A868D822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FE-BEBD-2047-A0A7-12DB83B0F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62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142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B4A6-6A81-0B97-4258-1A73986B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2BB3-A1E0-8A6A-4927-C35602515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554EF-D747-5457-40C5-9D11E5D05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D419-999E-854D-B31F-46FFD32E995E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FD9EF-96AB-AED9-2EA2-1296DF81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93B80-494D-33E6-6281-BBE13155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FE-BEBD-2047-A0A7-12DB83B0F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6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1F669-C969-6022-5C2F-4268D4BF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FF5A6-4814-74F1-FDBE-5A0F13ADE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ABF7-D438-E1CB-593B-76CD3A56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D419-999E-854D-B31F-46FFD32E995E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E76A7-537E-1353-CD2A-B3ADA658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229A-AF25-769C-071A-21950D30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FE-BEBD-2047-A0A7-12DB83B0F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4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2B2B-ACE5-9560-597E-E8FD5F0C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8DC57-8037-B0B1-865F-0934BCA3B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CED6F-E5D1-E99A-4238-EC3F33E3B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E4826-7152-1158-0177-25325DCA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D419-999E-854D-B31F-46FFD32E995E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63A04-9E13-7917-DFFA-E0444BF2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A9DA7-7B3B-1A19-621D-38DD5C23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FE-BEBD-2047-A0A7-12DB83B0F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2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558C-5891-7EB9-DA6C-3A7236AF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E4757-AF98-BB1A-AFC6-B78E9B04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DE263-AE28-AF02-DBB2-3CCF0B1BC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9DF45-0B46-9695-6DBA-2B9DD4E10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88E52-EF5A-1C8F-EE3B-1EDB1D4B2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E151A-56E5-4C58-EAD0-54080EF1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D419-999E-854D-B31F-46FFD32E995E}" type="datetimeFigureOut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686FC-099E-1B83-7087-E6D29595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339A3-08A9-52E7-0144-B9B383DA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FE-BEBD-2047-A0A7-12DB83B0F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7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5DF9-4967-21DD-DE0A-45301E1F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5F970-9937-C762-504D-48F359B1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D419-999E-854D-B31F-46FFD32E995E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64A57-CCD2-01BA-D725-6A0D1D4D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E3D0B-A4E1-0B95-09E8-63A7B561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FE-BEBD-2047-A0A7-12DB83B0F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2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52865-16CA-AF7E-DD59-67C26CA9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D419-999E-854D-B31F-46FFD32E995E}" type="datetimeFigureOut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41627-19D5-B654-523C-FCDA41AB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711D8-1446-EDB7-8A74-E0718BE2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FE-BEBD-2047-A0A7-12DB83B0F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4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047C-123E-CFBC-C64B-CA4F70E4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479B-881A-6793-AC5F-94FCD8412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89EFA-28C7-4FBE-11D4-67F513E94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B2096-5668-D62B-11C3-390132C9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D419-999E-854D-B31F-46FFD32E995E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855DF-565D-262C-4079-B4BDFE36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632C-4ECE-D3D2-EBD3-DF23E31B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FE-BEBD-2047-A0A7-12DB83B0F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1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A89E-8227-718B-E538-C0B5B9F7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46F3B-6501-BCA0-0AE6-D8169C185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3AC32-778B-EC6B-CC14-512F9BB3E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62DA8-1287-2134-FA02-3085EC6A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0D419-999E-854D-B31F-46FFD32E995E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29C7E-207E-04EA-580A-6FD6EED1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BAFBF-3827-6A24-FF0F-033DC280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F6DFE-BEBD-2047-A0A7-12DB83B0F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7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060FA-3494-2694-7C35-EC1687DE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C0FDA-62F3-9C26-A344-EE80A6300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A9AF5-BF84-68D5-1E55-9A5BB9E82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0D419-999E-854D-B31F-46FFD32E995E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8903F-F441-4FD8-2473-559EF2BB6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1580C-23FA-BAA0-EEC9-789238325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F6DFE-BEBD-2047-A0A7-12DB83B0F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8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9" name="Google Shape;419;p6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6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7" name="Google Shape;427;p6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ctrTitle"/>
          </p:nvPr>
        </p:nvSpPr>
        <p:spPr>
          <a:xfrm>
            <a:off x="415600" y="2060601"/>
            <a:ext cx="11360800" cy="96156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Let’s explore these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3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7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6F5CD9-D9A7-6C27-82BD-BFA1EDBD57A0}"/>
              </a:ext>
            </a:extLst>
          </p:cNvPr>
          <p:cNvSpPr txBox="1"/>
          <p:nvPr/>
        </p:nvSpPr>
        <p:spPr>
          <a:xfrm>
            <a:off x="285861" y="4182767"/>
            <a:ext cx="1149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[SEE VIDEO FOR  BOOLEANS METHOD UNDERSTANDING IN JUPYTER]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Macintosh PowerPoint</Application>
  <PresentationFormat>Widescreen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Office Theme</vt:lpstr>
      <vt:lpstr>Booleans</vt:lpstr>
      <vt:lpstr>Complete Python 3 Bootcamp</vt:lpstr>
      <vt:lpstr>Let’s explore these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1</cp:revision>
  <dcterms:created xsi:type="dcterms:W3CDTF">2024-08-30T21:22:43Z</dcterms:created>
  <dcterms:modified xsi:type="dcterms:W3CDTF">2024-08-30T21:24:15Z</dcterms:modified>
</cp:coreProperties>
</file>