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00" r:id="rId2"/>
    <p:sldId id="301" r:id="rId3"/>
    <p:sldId id="3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9"/>
    <p:restoredTop sz="94694"/>
  </p:normalViewPr>
  <p:slideViewPr>
    <p:cSldViewPr snapToGrid="0">
      <p:cViewPr varScale="1">
        <p:scale>
          <a:sx n="102" d="100"/>
          <a:sy n="102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080C7-C691-9740-95F3-C6E4D6F5BA24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6443-DC48-5E4C-90FD-AFF5CC132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20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5EED-6454-F685-4D5A-54363697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03BA6-8AAA-97D6-4046-27164C506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84B35-0CD8-9D21-F130-21C617CF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3F5-0668-1F40-852C-D1096A95E66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3C887-CF22-746F-F42D-DF36DFB9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764E6-578E-02C5-C22E-F401AAED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A41-A84A-3943-B1FB-FEEF6365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3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4E21-A08E-235E-89B7-14A9528D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366C3-0088-33F4-FDC4-9235D823D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2372-75C5-EC96-F2CA-8CE308F3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3F5-0668-1F40-852C-D1096A95E66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AE28B-6901-7402-8A19-2C16851C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5A218-162F-3ABB-DA6B-22AC07FB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A41-A84A-3943-B1FB-FEEF6365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81A08-6B8E-022A-A56B-8BEA33D14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23178-10E1-7D90-E626-8A33C0F32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2F7E7-7FB6-7ADD-2A9A-3B6988ED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3F5-0668-1F40-852C-D1096A95E66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8D279-7950-CDB1-746A-E5E7337E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0F89-2825-6ED2-7D25-0507AF65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A41-A84A-3943-B1FB-FEEF6365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3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015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A4406-C247-932E-7AE1-8CD7111A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3425-53E4-808F-F977-53C19DDF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D46C7-240B-8501-5273-C5D6DFEF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3F5-0668-1F40-852C-D1096A95E66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20895-930F-28B1-167E-F7CD1E3DB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2288B-2429-8359-1521-A16FE800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A41-A84A-3943-B1FB-FEEF6365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6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E98D-8BA2-8E73-3234-6A4A1F40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41732-5674-0E5B-0CB1-7E768E97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6111-A33A-FF61-8D2B-C327B4AF5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3F5-0668-1F40-852C-D1096A95E66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57C9-3226-2B68-620B-80C8406A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4B8F6-B1C0-4422-0B9E-27EDAB19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A41-A84A-3943-B1FB-FEEF6365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7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784F-3509-2714-8E8E-EE1DB4D1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BEEE-3F22-F398-1554-B5E41618B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8C5AFF-946F-AD19-2219-0674A7D54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026C6-0303-9009-9528-941E16B6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3F5-0668-1F40-852C-D1096A95E66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2B521-3D19-A825-0551-F8CBBE2B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7F813-4B96-7F34-256A-73B3C921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A41-A84A-3943-B1FB-FEEF6365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3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F10B-EE3A-3A4C-9C35-8849F9CE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A1CB0-0AA7-F8B5-4B77-078282357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67470-A494-593A-1E3E-970990BE6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59E46-1198-0F37-8DFF-0C14BFF5A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50E14-D4B3-C98F-18FB-FFE3BD9C4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00FF1-7E51-61F7-CF0E-4B9D9F63B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3F5-0668-1F40-852C-D1096A95E66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91DE0-FF5F-63BA-DFB9-664BCF06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015DE-14D7-7AE5-FA24-8013FCD26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A41-A84A-3943-B1FB-FEEF6365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0FD7-DFCB-B0C1-BC41-6E1A080F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5A7870-BFC8-55EE-5C9E-95253702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3F5-0668-1F40-852C-D1096A95E66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06B2A-7E5E-9191-C4E2-7B160248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0F965-7CDF-EB92-AE7E-840D5923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A41-A84A-3943-B1FB-FEEF6365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DA396-4250-9C84-0B27-631CD2BD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3F5-0668-1F40-852C-D1096A95E66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A95AF-6994-9B0D-B48B-5D711049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F1644-A071-3EE9-0B66-5F21DB27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A41-A84A-3943-B1FB-FEEF6365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853-FFBD-C8BB-8168-EF9A296DC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C1469-6B1B-7A22-4A0E-5BC1CF839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98859-964C-7819-E276-62F1AF6E9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6C715-D652-74E4-39C7-B07D339B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3F5-0668-1F40-852C-D1096A95E66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E6BF4-3E66-5450-6130-CF693B00C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BC0F7-74EB-DFFA-70B2-FD0AAD14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A41-A84A-3943-B1FB-FEEF6365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45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0A7B-11CF-11D0-E83F-FE5B6A20E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A108D-6C71-F175-FDFC-D5DF5A2CA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09EB2-776F-43A8-D247-8E5B140FF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C8718-F505-60BA-9B30-427987B8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53F5-0668-1F40-852C-D1096A95E66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5DE56-0198-586C-6717-688AB056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3E333-C19A-EF1F-8B9D-AECF54EC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ABA41-A84A-3943-B1FB-FEEF6365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2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1030E-50B9-7E45-A4DB-05035C6B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9C9F3-90F3-75AC-37E7-182A967C3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3B12F-1260-5A87-C704-DCDFB26B5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53F5-0668-1F40-852C-D1096A95E669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42704-474F-F3A7-B8EF-6D136B01C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1FC4-3D0A-4B5C-586D-7BDD03B88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BA41-A84A-3943-B1FB-FEEF63652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9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5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7" name="Google Shape;397;p5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415600" y="2060601"/>
            <a:ext cx="11360800" cy="9615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Let’s explore these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3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7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F5CD9-D9A7-6C27-82BD-BFA1EDBD57A0}"/>
              </a:ext>
            </a:extLst>
          </p:cNvPr>
          <p:cNvSpPr txBox="1"/>
          <p:nvPr/>
        </p:nvSpPr>
        <p:spPr>
          <a:xfrm>
            <a:off x="285861" y="4182767"/>
            <a:ext cx="1149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 TUPLES WITH PYTHON UNDERSTANDING IN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Macintosh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Tuples</vt:lpstr>
      <vt:lpstr>Complete Python 3 Bootcamp</vt:lpstr>
      <vt:lpstr>Let’s explore these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1</cp:revision>
  <dcterms:created xsi:type="dcterms:W3CDTF">2024-08-20T20:57:31Z</dcterms:created>
  <dcterms:modified xsi:type="dcterms:W3CDTF">2024-08-20T21:00:06Z</dcterms:modified>
</cp:coreProperties>
</file>