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02" r:id="rId2"/>
    <p:sldId id="303" r:id="rId3"/>
    <p:sldId id="3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/>
    <p:restoredTop sz="94679"/>
  </p:normalViewPr>
  <p:slideViewPr>
    <p:cSldViewPr snapToGrid="0">
      <p:cViewPr varScale="1">
        <p:scale>
          <a:sx n="96" d="100"/>
          <a:sy n="96" d="100"/>
        </p:scale>
        <p:origin x="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64098-1CBF-A24E-B295-AE8660732781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0940C-0DBD-AB46-BCB8-7C9BAF52F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2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9E9D-71DB-EE36-199A-4D74791D9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23872-4879-5B3C-710C-858CD783A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669BA-3D7F-916B-62F5-D9E33511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1FE5-1571-4F46-4489-F1E7CA18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3446E-B3C8-3E64-3698-F54E2EA0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F23E-7CFA-8007-D357-8A75A05D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747C5-2C8D-72B3-BDA7-1341E9D8A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FAD14-45D5-FB99-062B-B286F898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AF223-3C9A-8B6B-0F83-576D72FA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53AF9-AD86-5A4B-C40A-00A039E3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8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1402E-1511-537C-C286-C86745A0A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EEFEE-BF47-8B1D-D4E1-0EC0659F5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6D9D-3A3E-5CDC-9BFC-8BAD1CEEA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3960-043F-12DE-F7E2-6FBF6E7E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D282-B6FF-7F1B-98DC-01048F827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477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72B8-2B63-8948-E8E9-F2F7F147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6FDB-5575-A8DF-97C8-3BAD1590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6E9B2-2532-5CD5-5A41-F223B56E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E15E9-FE8E-F534-8741-9C596E9C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FBF2-0B0C-3E3E-5AA6-D32E6A9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0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6F56-ACB6-0708-1F29-CD1A74FC0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D941A-4598-7D85-327F-1619B53E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A2401-73B1-2973-586A-DAF53F29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AC7D-93D7-5AA8-9F4B-075417669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D6EB-607A-3393-497E-CD813BE6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1740-D106-5B4B-9AF3-B14540F4D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F294C-523B-20ED-6E2C-F1988E90F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BE460-2556-05D0-0B8E-79D6D9678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3E8EA-C832-6DD0-50C4-E5B9F01D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BFE0A-4ED0-B5DE-06B4-EA0CBCFF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077D-6A29-17EF-2419-8F0F1D1D6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8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9F7B-98D8-9F08-286C-167BE471A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48AB6-A21A-42E6-577F-B8CF1B10D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1F1D6-8235-B076-D615-5A5AF023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1B396-9B2E-F2EB-00AA-2C7A1B754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FAD1B8-61C3-7811-327E-48712A457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285FEC-E123-EFB9-4163-3F8A4DE3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381AE-7411-C629-9491-CE3409F2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F0A36-5E4D-96BF-1B3B-37A4A3F1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6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F060-3DEE-950B-5BF0-A82791AF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AE429-BF68-B5C4-A587-B86E5DC9C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874CA-0B5E-7329-BAF4-ABF23010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E528A-BE62-51D7-207D-5661936C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9DEA6-F825-1C30-72FA-93166503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2F995-F8CF-4CF7-9093-5CEE0041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E5518-40D8-597E-8582-2A01330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D0EF-968E-7F66-3434-8F239431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BF0F1-7AB3-0477-ACF3-88E1653D9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9DCD1-93B1-3CE8-5411-09CAD90EC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B20DD-5E7A-1177-86FE-ED943998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977F2-CD7B-9D51-57F5-D6AF526F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516E-5250-4852-05AE-5FBA3E73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34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9888-4521-5E41-7A08-B3BC4582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501CF-29F3-1B6C-3866-59E796EA41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D296D-BC25-6D4F-8369-98BB44D4E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FE33B-B11E-4AE5-0A64-16FCF955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01DAB-EBB8-B176-CFE9-D966B80B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D350D-7F05-767A-B93D-45F279304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0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BF3B8-F3AF-03DD-287E-8D1984E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EE716-DE59-8681-1603-AFEBF4D1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21FD4-FABB-EAFD-A4B3-917E792AC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61615-1C07-4E4A-8483-0B8862E785D2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F619-C4F9-83F8-9890-0A340D367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5A81D-07D2-76C2-B413-8BE34B819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D275C-B999-6F4F-9741-7A8ADE9E6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5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6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example!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SETS </a:t>
            </a:r>
            <a:r>
              <a:rPr lang="en-US" sz="2400" b="1" i="1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EXAMPLE IN 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43</Words>
  <Application>Microsoft Macintosh PowerPoint</Application>
  <PresentationFormat>Widescreen</PresentationFormat>
  <Paragraphs>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Sets</vt:lpstr>
      <vt:lpstr>Complete Python 3 Bootcamp</vt:lpstr>
      <vt:lpstr>Let’s explore example!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2</cp:revision>
  <dcterms:created xsi:type="dcterms:W3CDTF">2024-08-29T19:20:54Z</dcterms:created>
  <dcterms:modified xsi:type="dcterms:W3CDTF">2024-08-29T19:26:58Z</dcterms:modified>
</cp:coreProperties>
</file>