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2" r:id="rId2"/>
    <p:sldId id="273" r:id="rId3"/>
    <p:sldId id="274" r:id="rId4"/>
    <p:sldId id="275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9B13B-B15A-644F-80A2-D25F6D0AFE03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8ABE1-FA43-0144-AF21-948AB64F6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f1754bd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f1754bd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0f1754bd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0f1754bd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f1754bd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f1754bd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f1754bd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0f1754bd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f1754b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f1754b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f1754bd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f1754bd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96C4-88E8-F225-C70A-C56B6ADAE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212D5-53A2-11C6-8462-D70654337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FF87-AF5B-6AA4-DAF1-6F42FE743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DE94-CB54-DA99-69F0-7124500B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691C-CC9D-83A6-88DB-2A7340C0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0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EA5C9-1B21-98AC-BE40-40BB9D37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1E016-3700-49CB-6D63-43EF966C7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1F1BD-2A8B-56EA-BD21-BADF2B9C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F0B32-2D2E-F843-4E74-7E0BCD31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6809-0C50-276C-2BDB-6D5C251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0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FFF7B-61D4-4B30-39EB-76DA3F46A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5D733-C4BB-6B2A-9E7B-F021BAF92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EFCB-DA18-A879-38A1-F3FEE5B0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907C-E81D-8A74-916F-719208E5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5D7D-287F-575F-8D90-EF4C0823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6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879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B5D4-A23A-B728-9E16-73F3477AA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54F5-C795-7B7C-9B7F-EE398F85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27F1F-3D1C-E2E2-B325-E2587995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7B5D-4576-C854-CDC1-B89D5498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3657-A5A0-73E3-3504-5A58608A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21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C7BD-90F6-BCB7-3BD4-0657DA4D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20E5D-FC55-666B-6D7E-83E4AE21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2C212-4A21-3C28-E526-E6751FA53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73E09-285D-C43A-2989-6FC9144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BB9B-0538-EAC7-F61F-29B0120F6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9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5B48-272C-EF0C-29E2-743C933E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CA75-D1BC-2152-949B-9E93C2FB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C4401-17BE-6A9D-5A70-0179E6986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00A7B-56A9-B39F-D22A-365E445D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EA95-01A5-752B-17C3-15F467CE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0472-EDD9-7A85-4285-F162D351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7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F1E3-EF6F-FCF2-015C-FE672D45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BB60-0E1F-DE39-92BF-F909A6C22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21A99-4D30-F2EC-DE49-73B1D78C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FA665-0A2D-3924-F781-796CB922C0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1B06A-146A-E476-E8D2-B917E0B26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AAA6F-E186-8151-E686-1921A9D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B79C77-A0EC-81E5-0FBA-414E48DDF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F0B6-2ABB-6390-E9F1-5A0A7428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7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53C0-D3CF-3D4F-DA58-FBCE08902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FDB01-8BCC-D5D4-369B-AC54BB44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F3AD6-6119-0502-5ECA-066A7E4F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2ECF2-861A-8B90-CEF3-BAE76068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BC50B-8166-DC26-B737-BE344370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7DF6-50DF-6794-517B-90ECE329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64E26-E5B8-23AF-72EA-7666A660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45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BD4C-AA71-2AEC-748F-CDE33DDA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0C1D-211C-A06F-E395-4F3ADCA2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4F737-7F89-5FA0-CCDA-35E1CBC1E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473F1-1F48-DF82-991F-E12F2A18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2455B-065B-46AD-4892-F6445A8D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C01B7-F6C8-8125-BC19-C6673875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51069-B709-D38D-70CC-5A7564A6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5988F-7500-97EF-F29C-399F1669C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AEE42-1797-F7AA-07D2-AC65663CA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4B00A-A263-A8E5-2DC4-5F075A6A5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D755E-9AC3-7C77-B430-4E12BA17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CFCC3-EE71-077A-7578-E418DC7C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7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49390-1257-F4CB-7A42-4A472637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A4C16-8B6F-0B13-68FD-7E9E74805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7C28C-CA01-00FA-E2F9-FF11984C1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1047-A3F3-1D43-969B-0E6FC029202D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D26B6-1107-760C-DA6F-62A500C47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94CD3-58B7-4E45-4CF6-ED1F079F4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D43C-69C6-FA49-A6B0-E24ED708A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Command Line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1" name="Google Shape;181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install anything, its important to have a very quick overview of how to work at the command line.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allows you to programmatically move through your computer’s directories.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9" name="Google Shape;189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cover: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Find your current directory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Listing all files in a directory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change directory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to clear the command line screen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7" name="Google Shape;197;p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MacOS and Linux Users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r>
              <a:rPr lang="en" sz="40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[SEE VIDEO TIME-STAMP]</a:t>
            </a:r>
            <a:endParaRPr sz="40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spcBef>
                <a:spcPts val="2133"/>
              </a:spcBef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Windows Users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Jump to: </a:t>
            </a:r>
            <a:r>
              <a:rPr lang="en-US" sz="3733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[SEE VIDEO TIME-STAMP]</a:t>
            </a:r>
          </a:p>
          <a:p>
            <a:pPr marL="0" indent="609585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5" name="Google Shape;205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Windows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2" name="Google Shape;302;p4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9EF21B-7D1E-262C-BB5D-63BF1F202090}"/>
              </a:ext>
            </a:extLst>
          </p:cNvPr>
          <p:cNvSpPr txBox="1"/>
          <p:nvPr/>
        </p:nvSpPr>
        <p:spPr>
          <a:xfrm>
            <a:off x="2321601" y="4298731"/>
            <a:ext cx="766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Arial Narrow" panose="020B0604020202020204" pitchFamily="34" charset="0"/>
                <a:ea typeface="Montserrat"/>
                <a:cs typeface="Arial Narrow" panose="020B0604020202020204" pitchFamily="34" charset="0"/>
                <a:sym typeface="Montserrat"/>
              </a:rPr>
              <a:t>[See Video for Command Usages and Understanding]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MacOS and Linux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9" name="Google Shape;309;p4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36FA8B-7227-7933-9BFD-46F3022F0754}"/>
              </a:ext>
            </a:extLst>
          </p:cNvPr>
          <p:cNvSpPr txBox="1"/>
          <p:nvPr/>
        </p:nvSpPr>
        <p:spPr>
          <a:xfrm>
            <a:off x="2283373" y="4233058"/>
            <a:ext cx="7625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rgbClr val="0070C0"/>
                </a:solidFill>
                <a:latin typeface="Arial Narrow" panose="020B0604020202020204" pitchFamily="34" charset="0"/>
                <a:ea typeface="Montserrat"/>
                <a:cs typeface="Arial Narrow" panose="020B0604020202020204" pitchFamily="34" charset="0"/>
                <a:sym typeface="Montserrat"/>
              </a:rPr>
              <a:t>[See Video for Command Usages and Understanding]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119</Words>
  <Application>Microsoft Macintosh PowerPoint</Application>
  <PresentationFormat>Widescreen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Montserrat</vt:lpstr>
      <vt:lpstr>Office Theme</vt:lpstr>
      <vt:lpstr>Command Line  Crash Course</vt:lpstr>
      <vt:lpstr>Complete Python Bootcamp</vt:lpstr>
      <vt:lpstr>Complete Python Bootcamp</vt:lpstr>
      <vt:lpstr>Complete Python Bootcamp</vt:lpstr>
      <vt:lpstr>Windows  Command Line</vt:lpstr>
      <vt:lpstr>MacOS and Linux  Command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3</cp:revision>
  <dcterms:created xsi:type="dcterms:W3CDTF">2024-06-22T21:57:39Z</dcterms:created>
  <dcterms:modified xsi:type="dcterms:W3CDTF">2024-06-22T22:02:45Z</dcterms:modified>
</cp:coreProperties>
</file>