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B44FB-F15D-7A44-A749-FB2A6AB060A9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6FFB1-43F0-4E47-A015-B1BEE4E3B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f1754b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0f1754b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f1754bd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f1754bd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3187ed9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3187ed9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f1754bd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f1754bd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f1754bd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0f1754bd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f15237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0f15237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3187ed98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3187ed98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3187ed98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3187ed98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29F1-9233-8BB1-D0DF-AC4F0821E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AF595-67B0-799D-60DD-6E7346370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C9132-34D0-011E-4CB0-051A6954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10F0-694F-0945-BCBB-68C74094CFD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C1F8-709F-6C3F-3694-2EAABF92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26C3-73EC-5AA4-1E1C-A35827E2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1AE1-5595-A542-99CA-EA324818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C063-3338-1644-BE53-CAE0B288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60032-2D87-A48F-6626-440E91225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4E6B0-DE3A-3777-C135-C2D3AFD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10F0-694F-0945-BCBB-68C74094CFD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006E-6A29-5E49-BC43-D5630482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82E6C-D033-A670-44ED-A025CAC2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1AE1-5595-A542-99CA-EA324818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0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01E89-1591-7274-8847-5F2162066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C8BE0-5391-1371-94F6-D127961EC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B95-FEC3-0D4A-8536-FB5034E5D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10F0-694F-0945-BCBB-68C74094CFD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5C1E3-6F8D-F05D-FD41-22D6AC7A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5F9D6-975F-EA4B-A31A-7A3AA2FF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1AE1-5595-A542-99CA-EA324818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4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527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7DC3-50C3-B864-270F-C2B647F8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80A10-9C87-143B-FF18-4AA7147F0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E4586-D003-F00A-E6FA-F3C8CCFE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10F0-694F-0945-BCBB-68C74094CFD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6D571-9B80-2DD5-8926-F05B3541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6E65-253A-F0BE-0E96-40D76883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1AE1-5595-A542-99CA-EA324818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5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F6DA-EC55-DD03-1136-36B67883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E8852-5658-E60F-4F82-12C87A535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F5F12-AF96-D1EB-2AE0-5029732B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10F0-694F-0945-BCBB-68C74094CFD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B9CA7-1101-33F2-84D1-CBBF4B7E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A61B2-55F7-4A5D-5061-0F2482C5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1AE1-5595-A542-99CA-EA324818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1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BC04-B892-D006-7864-88AF1122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2A86-CC08-30D8-AFBD-6FC1AF082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1C6B6-EC1C-A79A-1B89-AA7A8F759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1D306-B924-E143-9755-9DCBBF9D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10F0-694F-0945-BCBB-68C74094CFD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1E688-AEE3-6AA8-5042-F2DE1A8B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B0AEF-D897-F017-9990-057F146F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1AE1-5595-A542-99CA-EA324818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0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F006-0808-81E1-3A88-EF6CA5E4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32185-4C7A-E338-8A9F-83548E6DC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B8D32-8D2D-A1C1-5254-9F52AA3A0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B220D-0FFF-6847-326D-792F0E113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C8325-8298-4B38-1265-FFBE26F5F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6BDBE-952F-1E17-14EB-8678AE48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10F0-694F-0945-BCBB-68C74094CFD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D9054-9FA7-8C15-619F-BFD7EEB0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650B8-C50D-F6A0-0857-D4E02CCE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1AE1-5595-A542-99CA-EA324818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11AD-7F6E-721E-95C2-C69081BC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73409-CEEA-CBEB-BA1C-D6B99395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10F0-694F-0945-BCBB-68C74094CFD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A051-B1C6-A743-0A15-A80B0FF5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D704B-202A-F220-4C6A-1D427838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1AE1-5595-A542-99CA-EA324818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0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C7AD5-72FF-C65D-E581-97E2474E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10F0-694F-0945-BCBB-68C74094CFD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6D6DC-463E-0472-06F8-3E13F001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21384-642E-9322-A483-D4E0EDC9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1AE1-5595-A542-99CA-EA324818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5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6676-4958-2C54-4A9E-FF1F188F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1377-4CBE-3C0B-62AA-8BB487E2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EBC63-7A80-4551-8572-4086B6192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D96F9-BFD8-A7B2-AEFC-8ABB51CC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10F0-694F-0945-BCBB-68C74094CFD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4A8FB-10E6-D050-67E7-6EC144BF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04217-B63F-750A-54B3-00F814F7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1AE1-5595-A542-99CA-EA324818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9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C591-085C-2D9F-4720-F1C4C46F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64D5C-904D-774D-AB6F-FAA350C12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95936-D126-587F-76BC-1C6279348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27CF8-1A5E-FCDD-65B1-975CBC76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10F0-694F-0945-BCBB-68C74094CFD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BE6B3-D28E-01D1-0864-3D607C2D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10C76-936F-0EFC-8F9B-87BFBBD0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C1AE1-5595-A542-99CA-EA324818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3F378-BFC1-62C1-ECF3-5A7491F8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E62D5-5DF4-6E35-81C7-75783492F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E6A90-3455-770D-1C7C-F70B4C84D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310F0-694F-0945-BCBB-68C74094CFD2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FBED-867F-1258-C603-6570924CD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8F33-02F2-1D98-BE03-48E4DF30D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C1AE1-5595-A542-99CA-EA324818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2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>
            <a:spLocks noGrp="1"/>
          </p:cNvSpPr>
          <p:nvPr>
            <p:ph type="ctrTitle"/>
          </p:nvPr>
        </p:nvSpPr>
        <p:spPr>
          <a:xfrm>
            <a:off x="415600" y="2314233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Installing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6" name="Google Shape;316;p4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ways to run Python!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we’ll explore the difference between running a Python .py script or running Python code in a notebook environment.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 i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way, we will still want to install Python!</a:t>
            </a:r>
            <a:endParaRPr sz="3867" b="1" i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4" name="Google Shape;324;p4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Installation Lecture: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Anaconda Distribution for Python.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installs Python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easy to use development environment and navigator launch tool.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Briefly run Jupyter Notebook.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“no install” online options.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2" name="Google Shape;332;p4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Quick Note: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now many online “no install” Python environments that can run in the browser (as long as you have an internet connection).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not officially part of the course, we will give you a brief tour of these online “no install” options at the end.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0" name="Google Shape;340;p4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install Python we will use the free Individual Anaconda distribution.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distribution includes Python as well as many other useful libraries, including Jupyter Notebook environment.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Anaconda can also easily be installed on to any major OS, Windows, MacOS, or Linux.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8" name="Google Shape;348;p5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51"/>
          <p:cNvSpPr txBox="1">
            <a:spLocks noGrp="1"/>
          </p:cNvSpPr>
          <p:nvPr>
            <p:ph type="body" idx="1"/>
          </p:nvPr>
        </p:nvSpPr>
        <p:spPr>
          <a:xfrm>
            <a:off x="436672" y="2745828"/>
            <a:ext cx="11318656" cy="91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5200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www.anaconda.com</a:t>
            </a:r>
            <a:r>
              <a:rPr lang="en" sz="52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/downloads</a:t>
            </a:r>
            <a:endParaRPr sz="52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 algn="ctr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lang="en-US"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6" name="Google Shape;356;p5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C4B490-35CD-029D-D83F-AA9DBE96B0CD}"/>
              </a:ext>
            </a:extLst>
          </p:cNvPr>
          <p:cNvSpPr txBox="1"/>
          <p:nvPr/>
        </p:nvSpPr>
        <p:spPr>
          <a:xfrm>
            <a:off x="2308939" y="3899589"/>
            <a:ext cx="8085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[SEE VIDEO INSTALLATION &amp; DEMO GUIDE]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</a:t>
            </a:r>
            <a:r>
              <a:rPr lang="en" sz="3867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“No Install” 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Options: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jupyter.org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/try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Collab Online Notebooks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Repl.it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2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Google Search: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3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“Python Interpreter Online”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4" name="Google Shape;364;p5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2C8D5E-39D4-2058-4849-9EA3B4F6C143}"/>
              </a:ext>
            </a:extLst>
          </p:cNvPr>
          <p:cNvSpPr txBox="1"/>
          <p:nvPr/>
        </p:nvSpPr>
        <p:spPr>
          <a:xfrm>
            <a:off x="1776361" y="1173668"/>
            <a:ext cx="909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DEMO OF NO INSTALL ONLINE OPTION]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5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3867" b="1" u="sng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Install”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Options: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Hard to upload your own </a:t>
            </a:r>
            <a:r>
              <a:rPr lang="en" sz="3867" i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code,data</a:t>
            </a:r>
            <a:r>
              <a:rPr lang="en" sz="3867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or notebooks!</a:t>
            </a:r>
            <a:endParaRPr sz="3867" i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not save your code in the free version!</a:t>
            </a:r>
            <a:endParaRPr sz="3867" i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i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officially part of this course or supported by this course!</a:t>
            </a:r>
            <a:endParaRPr sz="3867" i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2" name="Google Shape;372;p5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73F33A-D381-1D81-216B-9B794538D6A2}"/>
              </a:ext>
            </a:extLst>
          </p:cNvPr>
          <p:cNvSpPr txBox="1"/>
          <p:nvPr/>
        </p:nvSpPr>
        <p:spPr>
          <a:xfrm>
            <a:off x="1776361" y="1173668"/>
            <a:ext cx="909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DEMO OF NO INSTALL ONLINE OPTION]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311</Words>
  <Application>Microsoft Macintosh PowerPoint</Application>
  <PresentationFormat>Widescreen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Office Theme</vt:lpstr>
      <vt:lpstr> Installing Python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1</cp:revision>
  <dcterms:created xsi:type="dcterms:W3CDTF">2024-06-24T18:03:26Z</dcterms:created>
  <dcterms:modified xsi:type="dcterms:W3CDTF">2024-06-24T18:13:03Z</dcterms:modified>
</cp:coreProperties>
</file>