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304" r:id="rId2"/>
    <p:sldId id="30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1733A-D618-FE4E-B736-E8F370E3E0B8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602ADA-64AC-B14C-A029-B29BDC2E62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16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0f152378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0f152378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0f1523787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0f1523787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37F22-A1C8-10C9-E5A9-5ED0BA04BE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5C4403-2E3D-81E2-339B-827EAA789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ADFBD-2E82-089D-4A6A-54258814F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71A31-D3C9-4858-4B41-D529758E0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F4C85-EBE8-EC43-D59A-EBB4E4275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20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940F-ECF6-17BE-6F09-04F2A6269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78F29-630F-9EFB-1E99-CA2FD3897C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5AA215-5440-F4CA-DD80-4DE190027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5B05B6-D2D7-1F64-1F4E-4C02C8378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68B62-21E5-CA08-DA1C-13E13C304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8122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0C8C4B8-B4C9-8D41-B93A-120B742545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4151C-CE40-9107-F084-BC76B6663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42434-5D08-7A93-8214-2FCF4B93B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5237F-B5B5-764A-21D3-080EBDFF2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EDD3B-DEFB-D6FC-718B-DFBA78F89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9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8705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BB2A-6F51-329D-CBB5-7E3E6BBF5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A8511-2151-6A19-9CAB-07ED4B26C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3689F-37EF-8A86-6F32-933F0F48C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19C6D-19AC-5D67-8F23-474B9D4D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2CC80-B9D8-BF73-2015-205D45E4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03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C34C1-CF32-7361-3593-8DDA9055D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587AB7-C2F3-4F35-D7C0-95C165F1A9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F3FA4-61CE-32C9-B57C-FEA1AEA4A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E93D10-3AE4-1155-7178-241BE9EB4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66724-B5F5-5ACD-C3F6-CFE36AE49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450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5EFD-9EAA-AB0F-7ED1-BF6B11E72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51E37-AE3E-D064-1C46-0A859B19AA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91783A-AF69-8258-83CA-1B6B26F0E0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FB897-4D05-A339-577F-D34DFB4B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72CE6A-21B2-B57A-4EB3-AC93F71CF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8B3C49-E0DC-2887-ADA9-9912CBC7D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82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3C67-7BF8-48A4-EC4C-2AA80B99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BD2A7B-2AF2-B622-AFDE-8EE9055268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DA94BD-7737-A588-D914-DC7781D001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C739FC-0DD1-237B-ABC5-F04E104D6B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30139-C311-C089-140B-C1EFD5339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AC5212-3CAA-1333-1292-A243CC867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926A9E-414F-7F0D-CFC9-3572ED696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2AC7FB-103A-91E9-F05F-606DB4F9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52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1813E-A508-E588-C6D4-DCD44C2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ABBF41-669A-DFE7-2E7C-C8AAB6DE2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625C92-A19C-DA48-15A9-FF1506226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0FFCA1-BF4C-340A-C62C-5DE8D4919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513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D60492-2C56-E0E7-CFF3-D0A872DBB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E1C115-9426-94C9-15E0-DBD0140CB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36DA9-46C9-AED4-82E9-DAB19D1DF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67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C155-B5B7-699A-5288-A9B3828A9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609E4-86DC-2EDD-F668-CEB8E7FDD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FFDC2-6D7E-E34B-01FF-099B48063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167F3-9E07-D9BF-2301-2AB399C7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66CE-3134-474F-12C3-F2BA4F7FE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CA9395-4E08-2437-7AA6-E0EB86707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82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E48B5-7A19-D866-EF1B-351A8D5B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972D78-0C37-A1A1-21B9-BEF3539F6B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1A6BF8-E62B-6120-99B0-DA18343F43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94E4EA-B395-B0B1-5D8B-595F9623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2236F-125E-0CCE-3430-4C464057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64DD5-B15F-6751-543B-21A55F91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588ECF-86F8-E9EB-9871-9078E0881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90144-0727-CD33-BE58-63E5119FC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A02FA-9F3C-A93D-C962-89D0A1CA7C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F29983-D3BC-5B42-8EAD-FA102AAB4485}" type="datetimeFigureOut">
              <a:rPr lang="en-US" smtClean="0"/>
              <a:t>6/24/24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1161EA-8EFF-85C0-ECE5-D906134DF6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BC9ED-4B31-BD6F-0632-828DD74A7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7DDBB8-E12D-E041-9B41-31EDF64A88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661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1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Course Notebooks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6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2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2"/>
          <p:cNvSpPr txBox="1">
            <a:spLocks noGrp="1"/>
          </p:cNvSpPr>
          <p:nvPr>
            <p:ph type="body" idx="1"/>
          </p:nvPr>
        </p:nvSpPr>
        <p:spPr>
          <a:xfrm>
            <a:off x="0" y="1536633"/>
            <a:ext cx="121920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show you how to get the course notebooks!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867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Go to the resource link:</a:t>
            </a: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200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" sz="32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https://</a:t>
            </a:r>
            <a:r>
              <a:rPr lang="en" sz="3200" dirty="0" err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github.com</a:t>
            </a:r>
            <a:r>
              <a:rPr lang="en" sz="32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/</a:t>
            </a:r>
            <a:r>
              <a:rPr lang="en" sz="3200" dirty="0" err="1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Pierian</a:t>
            </a:r>
            <a:r>
              <a:rPr lang="en" sz="3200" dirty="0">
                <a:solidFill>
                  <a:srgbClr val="434343"/>
                </a:solidFill>
                <a:latin typeface="Overpass"/>
                <a:ea typeface="Overpass"/>
                <a:cs typeface="Overpass"/>
                <a:sym typeface="Overpass"/>
              </a:rPr>
              <a:t>-Data/Complete-Python-3-Bootcamp</a:t>
            </a:r>
            <a:endParaRPr sz="3200" dirty="0">
              <a:solidFill>
                <a:srgbClr val="434343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Clr>
                <a:schemeClr val="dk1"/>
              </a:buClr>
              <a:buSzPts val="1100"/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buNone/>
            </a:pPr>
            <a:endParaRPr sz="3867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2" name="Google Shape;442;p6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6D1CE3-003D-F24E-EDB2-C5843B62E6F9}"/>
              </a:ext>
            </a:extLst>
          </p:cNvPr>
          <p:cNvSpPr txBox="1"/>
          <p:nvPr/>
        </p:nvSpPr>
        <p:spPr>
          <a:xfrm>
            <a:off x="1646363" y="5321367"/>
            <a:ext cx="8638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DEMO TO RUN PYTHON COURSE  NOTEBOOK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42</Words>
  <Application>Microsoft Macintosh PowerPoint</Application>
  <PresentationFormat>Widescreen</PresentationFormat>
  <Paragraphs>9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Montserrat</vt:lpstr>
      <vt:lpstr>Overpass</vt:lpstr>
      <vt:lpstr>Office Theme</vt:lpstr>
      <vt:lpstr>Course Notebooks</vt:lpstr>
      <vt:lpstr>Complete Python Bootcamp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1</cp:revision>
  <dcterms:created xsi:type="dcterms:W3CDTF">2024-06-24T18:21:58Z</dcterms:created>
  <dcterms:modified xsi:type="dcterms:W3CDTF">2024-06-24T18:23:43Z</dcterms:modified>
</cp:coreProperties>
</file>