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5F1AB5-72DE-F141-9703-50B96C49420B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A36B4-D70B-7F4D-B4E1-66A64C0F4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78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0581-2C45-C56E-0086-E96DA9D05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655EA0-5E0E-7387-6EB6-E9EADD0BC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15B4-587E-F77D-62E6-1F3555B6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B93-CA4C-D845-8FF3-1040626206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100C1-D7B3-E74A-7F2A-1241B25A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7581-27FA-8370-4AF3-0E5AB8AF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A78D-0205-A442-87B2-1C69667D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43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5674-C584-6850-6251-B7C053B1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94D5C-B84A-7CE6-1B43-C74F4040A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4D06D-9128-FAB1-6848-0E6FF36E2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B93-CA4C-D845-8FF3-1040626206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A90C3-AAE2-FED3-C5EB-4923025B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473AE-02B4-EBCF-30AB-73A68D9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A78D-0205-A442-87B2-1C69667D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8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E8881-FFE5-EF65-8695-6AE9FEDA1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2D743-A82A-C139-3540-F07FE38A7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F5E9-4CA0-13B7-4229-EC270BFD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B93-CA4C-D845-8FF3-1040626206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CA89E-1235-263D-E838-EB677E480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ABBA9-8A0E-5FE6-14D8-F6689847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A78D-0205-A442-87B2-1C69667D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2892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3A590-99D1-13E2-E2FC-8C5D28E3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4456-E0CB-415D-6810-962D17A1E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B33C-0D80-0D4A-1403-BFC629FE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B93-CA4C-D845-8FF3-1040626206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CB0ED-54D5-11A1-D047-816CE22E9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30D63-DA73-1E63-C110-EC1BD709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A78D-0205-A442-87B2-1C69667D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1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7D74-D8E4-686D-618B-87A35C068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CE97-0AAC-CC83-F29F-F9B85706B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D2F7D-A46D-11F0-A953-86902CD5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B93-CA4C-D845-8FF3-1040626206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0A202-58E6-BC24-3E32-9F22D70B9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5B8C-4644-A45E-26B3-B887A92C6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A78D-0205-A442-87B2-1C69667D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50CC8-69F7-4C54-DC4A-D620C5F0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82F7-3BD6-5389-343A-3BBA4D3C1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7AF3F-AF69-8818-FDEE-8B283F97D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B8CF5-1C16-B795-C929-A15CE5E1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B93-CA4C-D845-8FF3-1040626206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DBF64-6A36-D060-AA77-626056FDC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DFEC8-4E23-8227-068E-14E17AE3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A78D-0205-A442-87B2-1C69667D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E282-1849-9D07-7144-D5168D75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62637-F089-B946-08C2-036D97E9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AA28C-F729-9027-2A84-A641FAB78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DC1EF-7CCD-7B85-7F49-EC89AC1DE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1B00E9-E5EB-BDF6-A1C4-ECAE3BBB7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AE300-B78C-445A-36FC-517C6527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B93-CA4C-D845-8FF3-1040626206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475E37-789B-1815-7C8F-0224944C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6F4E84-E312-3474-A6CB-55F26A475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A78D-0205-A442-87B2-1C69667D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9259-DF64-65D4-8B5A-AFED3A49A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750A77-0449-8B83-4BDF-A30FA669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B93-CA4C-D845-8FF3-1040626206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DE20C-4752-2827-88C5-B8D2DCC73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919B3-C2A8-2D73-2A76-B8A95787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A78D-0205-A442-87B2-1C69667D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79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BCC15-07B3-42B7-028E-DFF551351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B93-CA4C-D845-8FF3-1040626206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57F3E1-A2DA-CC93-8DFF-01147AE8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82BA4-ECFA-D4ED-A3FA-6D9C77B6E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A78D-0205-A442-87B2-1C69667D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A30A-DCF9-9362-71C6-10D9BEE5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A53C3-0A26-C998-C48C-D5D27260F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8F354-1C2F-54FC-9FED-5A0437FBA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736EE-D497-EF6E-A966-904DE153B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B93-CA4C-D845-8FF3-1040626206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E5F5D-E2FA-382D-69B1-D0747C87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5DAD5-9EFD-50B3-6C41-6846BEE7A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A78D-0205-A442-87B2-1C69667D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56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E3A8-9129-3E0B-14D9-0AF7567CB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F9E6F1-820F-E446-B573-A03F498D4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ECA39-3E01-E019-C308-74BAF0192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25009-A3FF-44E2-5CFF-9192655F1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BB93-CA4C-D845-8FF3-1040626206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CADA7-72AF-B40A-AEDC-89FEFF3F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21A71-1353-DD01-1EF4-F0EA5FC0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EA78D-0205-A442-87B2-1C69667D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3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527B0-D418-C270-C70E-FD42E25D2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CE2A7-EB23-19D1-23AF-8669DE70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63A43-8E78-72D7-4A29-C34F19983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BBB93-CA4C-D845-8FF3-10406262066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58637-A4A7-4709-6132-3428A3E65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909C-7CC8-0EA6-BEAE-C36CE01C12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EA78D-0205-A442-87B2-1C69667D4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367633" y="1349167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367633" y="1349167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2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367633" y="1349167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>
            <p:extLst>
              <p:ext uri="{D42A27DB-BD31-4B8C-83A1-F6EECF244321}">
                <p14:modId xmlns:p14="http://schemas.microsoft.com/office/powerpoint/2010/main" val="3412377019"/>
              </p:ext>
            </p:extLst>
          </p:nvPr>
        </p:nvGraphicFramePr>
        <p:xfrm>
          <a:off x="367633" y="1349167"/>
          <a:ext cx="11344833" cy="6583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sz="2400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sz="2400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sz="2400"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sz="2400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 dirty="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sz="2400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sz="2400"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sz="2400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sz="2400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sz="24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sz="2400" b="1" dirty="0" err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sz="24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sz="2400"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sz="2400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sz="24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sz="2400"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</a:t>
                      </a:r>
                      <a:r>
                        <a:rPr lang="en" sz="2400" dirty="0" err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Key:Value</a:t>
                      </a: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pairs:  </a:t>
                      </a:r>
                      <a:r>
                        <a:rPr lang="en" sz="2400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sz="24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sz="2400" b="1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mykey</a:t>
                      </a:r>
                      <a:r>
                        <a:rPr lang="en" sz="24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 : "value" , "name" : "Frankie"}</a:t>
                      </a:r>
                      <a:endParaRPr sz="2400"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sz="24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sz="2400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sz="24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</a:t>
                      </a:r>
                      <a:r>
                        <a:rPr lang="en" sz="2400" b="1" dirty="0" err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a","b</a:t>
                      </a:r>
                      <a:r>
                        <a:rPr lang="en" sz="2400" b="1" dirty="0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"}</a:t>
                      </a:r>
                      <a:endParaRPr sz="2400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sz="2400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sz="2400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sz="2400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sz="2400" b="1" dirty="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sz="2400" b="1" dirty="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367633" y="1349167"/>
          <a:ext cx="11344833" cy="6583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367633" y="1349167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367633" y="1349167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367633" y="1349167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367633" y="1349167"/>
          <a:ext cx="4000000" cy="400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2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sz="2400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5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sz="2400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 sz="2400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 sz="2400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sz="2400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sz="2400"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1158</Words>
  <Application>Microsoft Macintosh PowerPoint</Application>
  <PresentationFormat>Widescreen</PresentationFormat>
  <Paragraphs>260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Montserrat</vt:lpstr>
      <vt:lpstr>Overpass</vt:lpstr>
      <vt:lpstr>Overpass SemiBold</vt:lpstr>
      <vt:lpstr>Office Theme</vt:lpstr>
      <vt:lpstr>Python Object and Data Structure Basics</vt:lpstr>
      <vt:lpstr>Basic Data Types</vt:lpstr>
      <vt:lpstr>Complete Python 3 Bootcamp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2024-06-24T18:31:20Z</dcterms:created>
  <dcterms:modified xsi:type="dcterms:W3CDTF">2024-06-24T18:39:23Z</dcterms:modified>
</cp:coreProperties>
</file>