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90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7"/>
  </p:normalViewPr>
  <p:slideViewPr>
    <p:cSldViewPr snapToGrid="0">
      <p:cViewPr varScale="1">
        <p:scale>
          <a:sx n="82" d="100"/>
          <a:sy n="8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22987-CC23-1B4A-A5A2-2D2E66D99010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264B5-3568-6D4B-9519-956191C4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93D3-C16D-939E-E98C-C3C2C44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0790-E91F-1B6D-7695-14065E78A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473FE-F60C-CEFF-C51E-1BF885FA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F1CA-167B-F31E-05EF-B4AFBF13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BF9D-2731-BCEC-470F-6BA49454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4E35-8A83-408B-273D-74FE3722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88649-4350-8494-CD0B-FC0BC029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9A31-6F0D-DD81-C77A-A7F0FD94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08A5-4FA4-467A-C8D9-155DD71D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60C5F-BA9D-8804-7902-B7EB6F63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6FEC4-7601-D293-7EEB-2CC73D934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B59DE-F51F-94D9-A801-0A439FE37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B63D-84C8-4B3F-22CF-553A0EB4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57FA-4642-0AFC-DA84-2BF1001F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BA05-C03D-89F5-E0F8-D8E36683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CF38-C152-3446-B2FD-19911A79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A62A-16F7-863B-2744-BCD58341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8A13-821B-149C-9C28-1D8161CE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6073-D319-EEE9-44AB-34ABE49F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E0DA9-7801-7B91-A80C-82B05454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6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E479-09A6-F33D-6F70-B528A5E7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3E74-5580-3762-5B80-9BE010CA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5EB1-CEDD-0E4C-FFA5-E7D1608E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F90BD-C571-7845-F846-C5730AD0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BFEC2-8BDF-8CB9-FA83-F0D2069A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4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AAC7-39A6-CD1A-B141-01D5C08B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D2FF-94E4-003C-D923-2496BC09B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620DD-1F21-985A-CCE3-E3DA17975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607AD-6E77-8903-5945-0430B236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71E9D-E2A8-9201-F464-EE34C3C5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5A598-2D7B-270D-3BAC-D17F8A3C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1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EF54-5463-1B33-B50D-BA3B4570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E5DD6-EA98-22A0-B69B-6B7008D42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09C92-E187-D9CD-D0BA-69A707EF8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D3FDB-30D9-D456-56FD-F09B6C714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7A2BA-E567-142D-5EEC-4E8FE7DC6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4F6CD-F31B-15EE-7154-BAD3A4D9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C31FB-3EB8-83FF-E3DA-77857577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F7168-C5F5-02BC-0A03-49DED2CE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2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C704-E06A-E842-F500-D6842AE3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58589-CC17-F398-4C79-5BD5975A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E58CF-3A08-9EFD-48A0-821ED5B7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E706D-AE1B-AFC6-C998-1BAA6CFF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CD555-39AB-3586-9B6F-59A3C168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0682A-AD89-7840-89D2-BD2B69F0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0C38-81AF-3870-E4F0-D8EEE89D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2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678F-130E-A1CD-D5D4-D90C5F3B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6916-0DE7-0EA7-DFE2-4C903927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691F4-985C-CD33-E4C3-D626EC6A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18AFF-41C9-9130-8320-080A0A30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5A66F-11D0-9DA9-B423-477EB03A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C3F5F-5BDF-BD85-7CE5-F574FB66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C7C2-B5DD-2D05-C986-B455B49C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804F4-AFB2-CB72-6921-C9D5A42E8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7ABE2-4DD2-863D-6CFF-3AB93FC6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FEB0F-07E6-457D-F287-D2C1CFE6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80B2E-F103-F564-4136-2B1B0C63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6BABC-BE80-7BC1-F8A9-0514CE67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1A3AE-4B98-6DD3-1CEE-F78A30B4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918E-2C77-3935-6DC3-6726D66A7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B9D8-1E39-86EF-BBED-3CACAA4F2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BAA8-19C2-5B40-BD55-6D1FF610080F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EC3F-EB74-EFFD-358C-3477A563D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570AD-A766-2012-CBA7-CBDD71193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A0FE2-ED95-174F-8E20-E92FCC65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these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2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8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285860" y="4182767"/>
            <a:ext cx="1149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 STRING PROPERTIES AND METHOD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String Properties  and Methods</vt:lpstr>
      <vt:lpstr>Let’s explore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3</cp:revision>
  <dcterms:created xsi:type="dcterms:W3CDTF">2024-08-14T20:06:47Z</dcterms:created>
  <dcterms:modified xsi:type="dcterms:W3CDTF">2024-08-14T20:12:03Z</dcterms:modified>
</cp:coreProperties>
</file>