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feb3bd01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feb3bd01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1355ec22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1355ec22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feb3bd01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feb3bd01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feb3bd01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feb3bd01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feb3bd01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feb3bd01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feb3bd01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feb3bd01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feb3bd01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feb3bd01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feb3bd01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feb3bd01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feb3bd01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feb3bd01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1355ec22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1355ec22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feb3bd01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feb3bd01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1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lask.palletsprojects.com/en/3.0.x/" TargetMode="External"/><Relationship Id="rId4" Type="http://schemas.openxmlformats.org/officeDocument/2006/relationships/hyperlink" Target="https://scikit-learn.org/stable/modules/generated/sklearn.feature_extraction.text.TfidfVectorizer.html" TargetMode="External"/><Relationship Id="rId5" Type="http://schemas.openxmlformats.org/officeDocument/2006/relationships/hyperlink" Target="https://www.w3schools.com/cs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865225" y="802100"/>
            <a:ext cx="6191700" cy="3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Implementing a Content-Based Document Search Engine with ML</a:t>
            </a:r>
            <a:endParaRPr b="1" sz="4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83800" y="38857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Presenter: Hardik Polamarasetti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Considerations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319650" y="1423900"/>
            <a:ext cx="80169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Real time scraping of web results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robust web framework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Django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specialized search engine 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Google scholar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Books, music, etc</a:t>
            </a:r>
            <a:endParaRPr sz="1600"/>
          </a:p>
        </p:txBody>
      </p:sp>
      <p:pic>
        <p:nvPicPr>
          <p:cNvPr id="197" name="Google Shape;197;p22" title="File:Django logo.svg -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076" y="1133500"/>
            <a:ext cx="2958326" cy="102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 title="File:Google Scholar logo.svg - Wikipedi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550" y="3744125"/>
            <a:ext cx="9141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 title="File:Google Scholar logo 2015.PNG - Wikipedia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5063" y="2489813"/>
            <a:ext cx="280987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249900" y="1406475"/>
            <a:ext cx="87177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https://beautiful-soup-4.readthedocs.io/en/latest/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https://flask.palletsprojects.com/en/3.0.x/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https://scikit-learn.org/stable/modules/generated/sklearn.feature_extraction.text.TfidfVectorizer.html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https://scikit-learn.org/stable/modules/generated/sklearn.metrics.pairwise.cosine_similarity.html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https://www.w3schools.com/css/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https://www.w3schools.com/html/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311700" y="1733600"/>
            <a:ext cx="8520600" cy="2478300"/>
          </a:xfrm>
          <a:prstGeom prst="rect">
            <a:avLst/>
          </a:prstGeom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0"/>
              <a:t>Demo</a:t>
            </a:r>
            <a:endParaRPr sz="1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643950" y="1307850"/>
            <a:ext cx="7856100" cy="3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primary objectives of developing this application were to: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Provide a user-friendly interface for uploading and storing HTML documents.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Implement a robust text processing pipeline to extract and vectorize text from HTML documents.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Develop a search mechanism using TF-IDF (Term Frequency-Inverse Document Frequency) and cosine similarity to rank documents </a:t>
            </a:r>
            <a:endParaRPr sz="1700"/>
          </a:p>
        </p:txBody>
      </p:sp>
      <p:pic>
        <p:nvPicPr>
          <p:cNvPr id="142" name="Google Shape;142;p14" title="File:Search Icon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950" y="212150"/>
            <a:ext cx="1572101" cy="157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Platforms and Systems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19650" y="1567550"/>
            <a:ext cx="8403900" cy="32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Python on spyder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Chosen for its extensive libraries and frameworks that simplify data handling and machine learning.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Flask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Web application framework to handle uploads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Manage web requests, routing, and render HTML pages.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HTML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Front end web interface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CSS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Html formatting and styling 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 title="File:Spyder.pn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610" y="653448"/>
            <a:ext cx="2997064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 title="File:HTML5 oval logo.png - Wikipedi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5196" y="2626225"/>
            <a:ext cx="1301876" cy="11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267350" y="1307850"/>
            <a:ext cx="78249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BeautifulSoup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Parsing HTML files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Extract text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preprocessing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Scikit-learn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Tdif vectorizer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Cosine similarity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Werkzeug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Security for managing uploaded files</a:t>
            </a:r>
            <a:endParaRPr sz="1600"/>
          </a:p>
        </p:txBody>
      </p:sp>
      <p:pic>
        <p:nvPicPr>
          <p:cNvPr id="157" name="Google Shape;157;p16" title="Free Images : seo, search engine, browser, internet, www, http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360" y="1557588"/>
            <a:ext cx="3493688" cy="202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and Vectorization: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668375" y="1567550"/>
            <a:ext cx="7881000" cy="30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Extracted text from HTML files using BeautifulSoup, which strips all HTML tags and retrieves clean text.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text data is then vectorized using the TfidfVectorizer from scikit-learn, which transforms the text into a numerical format for similarity computations. 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This vectorizer removes stop words to improve the focus on meaningful content.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Upload: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27750" y="1393200"/>
            <a:ext cx="7635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Users can upload one or multiple HTML files through the web interface.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Uploaded files are saved in a designated directory (user_uploads/), which is checked and created at startup if it does not exist.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File safety is ensured by checking files with Werkzeug's secure_filename() function.</a:t>
            </a:r>
            <a:endParaRPr sz="16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213" y="3412875"/>
            <a:ext cx="4801476" cy="125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017075" y="1307850"/>
            <a:ext cx="75495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search query submitted via the web interface is transformed into its TF-IDF representation using the same vectorizer that was fit on the uploaded documents.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Cosine similarity scores are computed between the query vector and the document vectors in the TF-IDF matrix, providing a measure of relevance for each document relative to the query.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3639500"/>
            <a:ext cx="59436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563750" y="1458775"/>
            <a:ext cx="7772700" cy="30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Pairs file paths with their respective scores.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Results are sorted by their relevance scores in descending order, and the sorted results are displayed to the user.</a:t>
            </a:r>
            <a:endParaRPr sz="1500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038" y="2728675"/>
            <a:ext cx="5827924" cy="22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528875" y="1423900"/>
            <a:ext cx="78075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Flask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Efficiency: 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initial implementation processed documents on every search, leading to inefficiencies. This was optimized by storing vectorized representations and only re-vectorizing when new documents were uploaded.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Security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Implementation of Werkzeug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