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04313d6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04313d6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04313d6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04313d6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0cbd619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0cbd619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04313d6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04313d6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0cbd619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0cbd619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04313d6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04313d6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4313d6a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4313d6a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4313d6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4313d6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4313d6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4313d6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cbd619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cbd619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4313d6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4313d6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 Using Machine Learning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Hardik Polamarasetti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9313" y="244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 and Results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89650" y="4363125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Best Performing Model: KNN with an accuracy of 86.25%.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525"/>
            <a:ext cx="2887658" cy="25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1329836"/>
            <a:ext cx="2981325" cy="251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275" y="1334525"/>
            <a:ext cx="2981325" cy="250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The KNN model achieved the highest accuracy and performed well across multiple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Work: Explore more complex models like SVM and neural networks. Continue experimentation with </a:t>
            </a:r>
            <a:r>
              <a:rPr lang="en"/>
              <a:t>hyper parameterization</a:t>
            </a:r>
            <a:r>
              <a:rPr lang="en"/>
              <a:t> to enhance model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https://www.who.int/health-topics/cardiovascular-diseases#tab=tab_1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https://www.kaggle.com/datasets/arezaei81/heartcsv/data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https://scikit-learn.org/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the Project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Develop a predictive model to identify individuals at risk of heart disease with high reliability.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 title="File:Diagram of the human heart (cropped)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221" y="2432275"/>
            <a:ext cx="3077848" cy="30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matter?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disease is the leading cause of death globally, claiming approximately 17.9 million lives each year, which accounts for 31% of all global deaths, according to the World Health Organization.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detection of heart conditions can significantly enhance outcomes by enabling timely intervention.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 title="Strong foundation early in life contributes to heart diseas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75" y="3520550"/>
            <a:ext cx="5129952" cy="2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heart.csv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Preprocessing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test/train sets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Decision Tree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Random Forest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KNN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Validation/Evaluation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Confusion Matrix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Report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 fold cross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File:Microsoft Office Excel (2019–present)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650" y="578275"/>
            <a:ext cx="16590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and Collection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0" y="1267000"/>
            <a:ext cx="45720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heart.csv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Size: 14 features, 4242 data points, 11kb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Collection Method: </a:t>
            </a:r>
            <a:r>
              <a:rPr lang="en"/>
              <a:t>Collected</a:t>
            </a:r>
            <a:r>
              <a:rPr lang="en"/>
              <a:t> from clinical studies.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Overview: Numerical and categorical data encompassing various aspects of cardiovascular health.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0" y="743900"/>
            <a:ext cx="48027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Features: 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age: The age of the patient.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sex: sex of the patient 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cp: Type of chest pain.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trestbps: Resting blood pressure.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chol: Serum cholesterol.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fbs: Fasting blood sugar &gt; 120 mg/dl.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restecg: Resting electrocardiographic results.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thalach: Maximum heart rate achieved.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exang: Exercise induced angina.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25"/>
              <a:t>oldpeak: ST depression induced by exercise relative to rest</a:t>
            </a:r>
            <a:endParaRPr sz="5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and Tools Used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Data manipulation and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NumPy: Numerical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Matplotlib/Seaborn: Data visualization.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Scikit-learn: Model building, training, and evaluation.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 title="The First Lady's Travel Journal: Pandas! | whitehouse.gov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475" y="180150"/>
            <a:ext cx="1735825" cy="26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and Data Preprocessing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 Based on their clinical relevance to heart disease.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Techniques: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Standardization of continuous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'age', 'trestbps', 'chol', 'thalach', 'oldpeak'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One-hot encoding for categorical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'sex', 'cp', 'fbs', 'restecg', 'exang', 'slope', 'ca', 'thal'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effect of preprocessing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5" y="1618813"/>
            <a:ext cx="4469325" cy="24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8825"/>
            <a:ext cx="4469325" cy="241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Design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Set Split: 80% training, 20%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Binary classification to predict the presence of heart disease.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