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7432000" cy="32918400"/>
  <p:notesSz cx="6881813" cy="9296400"/>
  <p:defaultTextStyle>
    <a:defPPr>
      <a:defRPr lang="en-US"/>
    </a:defPPr>
    <a:lvl1pPr algn="l" rtl="0" fontAlgn="base">
      <a:spcBef>
        <a:spcPct val="0"/>
      </a:spcBef>
      <a:spcAft>
        <a:spcPct val="0"/>
      </a:spcAft>
      <a:defRPr sz="7800" kern="1200">
        <a:solidFill>
          <a:schemeClr val="tx1"/>
        </a:solidFill>
        <a:latin typeface="Arial" charset="0"/>
        <a:ea typeface="+mn-ea"/>
        <a:cs typeface="+mn-cs"/>
      </a:defRPr>
    </a:lvl1pPr>
    <a:lvl2pPr marL="377521" algn="l" rtl="0" fontAlgn="base">
      <a:spcBef>
        <a:spcPct val="0"/>
      </a:spcBef>
      <a:spcAft>
        <a:spcPct val="0"/>
      </a:spcAft>
      <a:defRPr sz="7800" kern="1200">
        <a:solidFill>
          <a:schemeClr val="tx1"/>
        </a:solidFill>
        <a:latin typeface="Arial" charset="0"/>
        <a:ea typeface="+mn-ea"/>
        <a:cs typeface="+mn-cs"/>
      </a:defRPr>
    </a:lvl2pPr>
    <a:lvl3pPr marL="755042" algn="l" rtl="0" fontAlgn="base">
      <a:spcBef>
        <a:spcPct val="0"/>
      </a:spcBef>
      <a:spcAft>
        <a:spcPct val="0"/>
      </a:spcAft>
      <a:defRPr sz="7800" kern="1200">
        <a:solidFill>
          <a:schemeClr val="tx1"/>
        </a:solidFill>
        <a:latin typeface="Arial" charset="0"/>
        <a:ea typeface="+mn-ea"/>
        <a:cs typeface="+mn-cs"/>
      </a:defRPr>
    </a:lvl3pPr>
    <a:lvl4pPr marL="1132564" algn="l" rtl="0" fontAlgn="base">
      <a:spcBef>
        <a:spcPct val="0"/>
      </a:spcBef>
      <a:spcAft>
        <a:spcPct val="0"/>
      </a:spcAft>
      <a:defRPr sz="7800" kern="1200">
        <a:solidFill>
          <a:schemeClr val="tx1"/>
        </a:solidFill>
        <a:latin typeface="Arial" charset="0"/>
        <a:ea typeface="+mn-ea"/>
        <a:cs typeface="+mn-cs"/>
      </a:defRPr>
    </a:lvl4pPr>
    <a:lvl5pPr marL="1510086" algn="l" rtl="0" fontAlgn="base">
      <a:spcBef>
        <a:spcPct val="0"/>
      </a:spcBef>
      <a:spcAft>
        <a:spcPct val="0"/>
      </a:spcAft>
      <a:defRPr sz="7800" kern="1200">
        <a:solidFill>
          <a:schemeClr val="tx1"/>
        </a:solidFill>
        <a:latin typeface="Arial" charset="0"/>
        <a:ea typeface="+mn-ea"/>
        <a:cs typeface="+mn-cs"/>
      </a:defRPr>
    </a:lvl5pPr>
    <a:lvl6pPr marL="1887607" algn="l" defTabSz="755042" rtl="0" eaLnBrk="1" latinLnBrk="0" hangingPunct="1">
      <a:defRPr sz="7800" kern="1200">
        <a:solidFill>
          <a:schemeClr val="tx1"/>
        </a:solidFill>
        <a:latin typeface="Arial" charset="0"/>
        <a:ea typeface="+mn-ea"/>
        <a:cs typeface="+mn-cs"/>
      </a:defRPr>
    </a:lvl6pPr>
    <a:lvl7pPr marL="2265128" algn="l" defTabSz="755042" rtl="0" eaLnBrk="1" latinLnBrk="0" hangingPunct="1">
      <a:defRPr sz="7800" kern="1200">
        <a:solidFill>
          <a:schemeClr val="tx1"/>
        </a:solidFill>
        <a:latin typeface="Arial" charset="0"/>
        <a:ea typeface="+mn-ea"/>
        <a:cs typeface="+mn-cs"/>
      </a:defRPr>
    </a:lvl7pPr>
    <a:lvl8pPr marL="2642649" algn="l" defTabSz="755042" rtl="0" eaLnBrk="1" latinLnBrk="0" hangingPunct="1">
      <a:defRPr sz="7800" kern="1200">
        <a:solidFill>
          <a:schemeClr val="tx1"/>
        </a:solidFill>
        <a:latin typeface="Arial" charset="0"/>
        <a:ea typeface="+mn-ea"/>
        <a:cs typeface="+mn-cs"/>
      </a:defRPr>
    </a:lvl8pPr>
    <a:lvl9pPr marL="3020171" algn="l" defTabSz="755042" rtl="0" eaLnBrk="1" latinLnBrk="0" hangingPunct="1">
      <a:defRPr sz="7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9">
          <p15:clr>
            <a:srgbClr val="A4A3A4"/>
          </p15:clr>
        </p15:guide>
        <p15:guide id="2" pos="86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1morris" initials="b" lastIdx="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C6D7D8"/>
    <a:srgbClr val="C9FA98"/>
    <a:srgbClr val="B8F878"/>
    <a:srgbClr val="9900FF"/>
    <a:srgbClr val="FF0000"/>
    <a:srgbClr val="33CC33"/>
    <a:srgbClr val="FFFF00"/>
    <a:srgbClr val="000099"/>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2" autoAdjust="0"/>
    <p:restoredTop sz="99202" autoAdjust="0"/>
  </p:normalViewPr>
  <p:slideViewPr>
    <p:cSldViewPr>
      <p:cViewPr>
        <p:scale>
          <a:sx n="50" d="100"/>
          <a:sy n="50" d="100"/>
        </p:scale>
        <p:origin x="-450" y="-7272"/>
      </p:cViewPr>
      <p:guideLst>
        <p:guide orient="horz" pos="10369"/>
        <p:guide pos="864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97313" y="0"/>
            <a:ext cx="2982912" cy="465138"/>
          </a:xfrm>
          <a:prstGeom prst="rect">
            <a:avLst/>
          </a:prstGeom>
        </p:spPr>
        <p:txBody>
          <a:bodyPr vert="horz" lIns="91440" tIns="45720" rIns="91440" bIns="45720" rtlCol="0"/>
          <a:lstStyle>
            <a:lvl1pPr algn="r">
              <a:defRPr sz="1200" smtClean="0"/>
            </a:lvl1pPr>
          </a:lstStyle>
          <a:p>
            <a:pPr>
              <a:defRPr/>
            </a:pPr>
            <a:fld id="{683AB546-2EB5-4855-9E5A-14B48907948F}" type="datetimeFigureOut">
              <a:rPr lang="en-US"/>
              <a:pPr>
                <a:defRPr/>
              </a:pPr>
              <a:t>4/16/2025</a:t>
            </a:fld>
            <a:endParaRPr lang="en-US"/>
          </a:p>
        </p:txBody>
      </p:sp>
      <p:sp>
        <p:nvSpPr>
          <p:cNvPr id="4" name="Slide Image Placeholder 3"/>
          <p:cNvSpPr>
            <a:spLocks noGrp="1" noRot="1" noChangeAspect="1"/>
          </p:cNvSpPr>
          <p:nvPr>
            <p:ph type="sldImg" idx="2"/>
          </p:nvPr>
        </p:nvSpPr>
        <p:spPr>
          <a:xfrm>
            <a:off x="1989138" y="696913"/>
            <a:ext cx="2905125"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8975" y="4416425"/>
            <a:ext cx="550545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2982913" cy="465138"/>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97313" y="8829675"/>
            <a:ext cx="2982912" cy="465138"/>
          </a:xfrm>
          <a:prstGeom prst="rect">
            <a:avLst/>
          </a:prstGeom>
        </p:spPr>
        <p:txBody>
          <a:bodyPr vert="horz" lIns="91440" tIns="45720" rIns="91440" bIns="45720" rtlCol="0" anchor="b"/>
          <a:lstStyle>
            <a:lvl1pPr algn="r">
              <a:defRPr sz="1200" smtClean="0"/>
            </a:lvl1pPr>
          </a:lstStyle>
          <a:p>
            <a:pPr>
              <a:defRPr/>
            </a:pPr>
            <a:fld id="{F0949D3D-09F3-4D3A-96B5-249C02434B55}" type="slidenum">
              <a:rPr lang="en-US"/>
              <a:pPr>
                <a:defRPr/>
              </a:pPr>
              <a:t>‹#›</a:t>
            </a:fld>
            <a:endParaRPr lang="en-US"/>
          </a:p>
        </p:txBody>
      </p:sp>
    </p:spTree>
    <p:extLst>
      <p:ext uri="{BB962C8B-B14F-4D97-AF65-F5344CB8AC3E}">
        <p14:creationId xmlns:p14="http://schemas.microsoft.com/office/powerpoint/2010/main" val="42557781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000" kern="1200">
        <a:solidFill>
          <a:schemeClr val="tx1"/>
        </a:solidFill>
        <a:latin typeface="+mn-lt"/>
        <a:ea typeface="+mn-ea"/>
        <a:cs typeface="+mn-cs"/>
      </a:defRPr>
    </a:lvl1pPr>
    <a:lvl2pPr marL="377521" algn="l" rtl="0" fontAlgn="base">
      <a:spcBef>
        <a:spcPct val="30000"/>
      </a:spcBef>
      <a:spcAft>
        <a:spcPct val="0"/>
      </a:spcAft>
      <a:defRPr sz="1000" kern="1200">
        <a:solidFill>
          <a:schemeClr val="tx1"/>
        </a:solidFill>
        <a:latin typeface="+mn-lt"/>
        <a:ea typeface="+mn-ea"/>
        <a:cs typeface="+mn-cs"/>
      </a:defRPr>
    </a:lvl2pPr>
    <a:lvl3pPr marL="755042" algn="l" rtl="0" fontAlgn="base">
      <a:spcBef>
        <a:spcPct val="30000"/>
      </a:spcBef>
      <a:spcAft>
        <a:spcPct val="0"/>
      </a:spcAft>
      <a:defRPr sz="1000" kern="1200">
        <a:solidFill>
          <a:schemeClr val="tx1"/>
        </a:solidFill>
        <a:latin typeface="+mn-lt"/>
        <a:ea typeface="+mn-ea"/>
        <a:cs typeface="+mn-cs"/>
      </a:defRPr>
    </a:lvl3pPr>
    <a:lvl4pPr marL="1132564" algn="l" rtl="0" fontAlgn="base">
      <a:spcBef>
        <a:spcPct val="30000"/>
      </a:spcBef>
      <a:spcAft>
        <a:spcPct val="0"/>
      </a:spcAft>
      <a:defRPr sz="1000" kern="1200">
        <a:solidFill>
          <a:schemeClr val="tx1"/>
        </a:solidFill>
        <a:latin typeface="+mn-lt"/>
        <a:ea typeface="+mn-ea"/>
        <a:cs typeface="+mn-cs"/>
      </a:defRPr>
    </a:lvl4pPr>
    <a:lvl5pPr marL="1510086" algn="l" rtl="0" fontAlgn="base">
      <a:spcBef>
        <a:spcPct val="30000"/>
      </a:spcBef>
      <a:spcAft>
        <a:spcPct val="0"/>
      </a:spcAft>
      <a:defRPr sz="1000" kern="1200">
        <a:solidFill>
          <a:schemeClr val="tx1"/>
        </a:solidFill>
        <a:latin typeface="+mn-lt"/>
        <a:ea typeface="+mn-ea"/>
        <a:cs typeface="+mn-cs"/>
      </a:defRPr>
    </a:lvl5pPr>
    <a:lvl6pPr marL="1887607" algn="l" defTabSz="755042" rtl="0" eaLnBrk="1" latinLnBrk="0" hangingPunct="1">
      <a:defRPr sz="1000" kern="1200">
        <a:solidFill>
          <a:schemeClr val="tx1"/>
        </a:solidFill>
        <a:latin typeface="+mn-lt"/>
        <a:ea typeface="+mn-ea"/>
        <a:cs typeface="+mn-cs"/>
      </a:defRPr>
    </a:lvl6pPr>
    <a:lvl7pPr marL="2265128" algn="l" defTabSz="755042" rtl="0" eaLnBrk="1" latinLnBrk="0" hangingPunct="1">
      <a:defRPr sz="1000" kern="1200">
        <a:solidFill>
          <a:schemeClr val="tx1"/>
        </a:solidFill>
        <a:latin typeface="+mn-lt"/>
        <a:ea typeface="+mn-ea"/>
        <a:cs typeface="+mn-cs"/>
      </a:defRPr>
    </a:lvl7pPr>
    <a:lvl8pPr marL="2642649" algn="l" defTabSz="755042" rtl="0" eaLnBrk="1" latinLnBrk="0" hangingPunct="1">
      <a:defRPr sz="1000" kern="1200">
        <a:solidFill>
          <a:schemeClr val="tx1"/>
        </a:solidFill>
        <a:latin typeface="+mn-lt"/>
        <a:ea typeface="+mn-ea"/>
        <a:cs typeface="+mn-cs"/>
      </a:defRPr>
    </a:lvl8pPr>
    <a:lvl9pPr marL="3020171" algn="l" defTabSz="75504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989138" y="696913"/>
            <a:ext cx="2905125"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9500">
                <a:solidFill>
                  <a:schemeClr val="tx1"/>
                </a:solidFill>
                <a:latin typeface="Arial" charset="0"/>
              </a:defRPr>
            </a:lvl1pPr>
            <a:lvl2pPr marL="742950" indent="-285750" eaLnBrk="0" hangingPunct="0">
              <a:defRPr sz="9500">
                <a:solidFill>
                  <a:schemeClr val="tx1"/>
                </a:solidFill>
                <a:latin typeface="Arial" charset="0"/>
              </a:defRPr>
            </a:lvl2pPr>
            <a:lvl3pPr marL="1143000" indent="-228600" eaLnBrk="0" hangingPunct="0">
              <a:defRPr sz="9500">
                <a:solidFill>
                  <a:schemeClr val="tx1"/>
                </a:solidFill>
                <a:latin typeface="Arial" charset="0"/>
              </a:defRPr>
            </a:lvl3pPr>
            <a:lvl4pPr marL="1600200" indent="-228600" eaLnBrk="0" hangingPunct="0">
              <a:defRPr sz="9500">
                <a:solidFill>
                  <a:schemeClr val="tx1"/>
                </a:solidFill>
                <a:latin typeface="Arial" charset="0"/>
              </a:defRPr>
            </a:lvl4pPr>
            <a:lvl5pPr marL="2057400" indent="-228600" eaLnBrk="0" hangingPunct="0">
              <a:defRPr sz="9500">
                <a:solidFill>
                  <a:schemeClr val="tx1"/>
                </a:solidFill>
                <a:latin typeface="Arial" charset="0"/>
              </a:defRPr>
            </a:lvl5pPr>
            <a:lvl6pPr marL="2514600" indent="-228600" eaLnBrk="0" fontAlgn="base" hangingPunct="0">
              <a:spcBef>
                <a:spcPct val="0"/>
              </a:spcBef>
              <a:spcAft>
                <a:spcPct val="0"/>
              </a:spcAft>
              <a:defRPr sz="9500">
                <a:solidFill>
                  <a:schemeClr val="tx1"/>
                </a:solidFill>
                <a:latin typeface="Arial" charset="0"/>
              </a:defRPr>
            </a:lvl6pPr>
            <a:lvl7pPr marL="2971800" indent="-228600" eaLnBrk="0" fontAlgn="base" hangingPunct="0">
              <a:spcBef>
                <a:spcPct val="0"/>
              </a:spcBef>
              <a:spcAft>
                <a:spcPct val="0"/>
              </a:spcAft>
              <a:defRPr sz="9500">
                <a:solidFill>
                  <a:schemeClr val="tx1"/>
                </a:solidFill>
                <a:latin typeface="Arial" charset="0"/>
              </a:defRPr>
            </a:lvl7pPr>
            <a:lvl8pPr marL="3429000" indent="-228600" eaLnBrk="0" fontAlgn="base" hangingPunct="0">
              <a:spcBef>
                <a:spcPct val="0"/>
              </a:spcBef>
              <a:spcAft>
                <a:spcPct val="0"/>
              </a:spcAft>
              <a:defRPr sz="9500">
                <a:solidFill>
                  <a:schemeClr val="tx1"/>
                </a:solidFill>
                <a:latin typeface="Arial" charset="0"/>
              </a:defRPr>
            </a:lvl8pPr>
            <a:lvl9pPr marL="3886200" indent="-228600" eaLnBrk="0" fontAlgn="base" hangingPunct="0">
              <a:spcBef>
                <a:spcPct val="0"/>
              </a:spcBef>
              <a:spcAft>
                <a:spcPct val="0"/>
              </a:spcAft>
              <a:defRPr sz="9500">
                <a:solidFill>
                  <a:schemeClr val="tx1"/>
                </a:solidFill>
                <a:latin typeface="Arial" charset="0"/>
              </a:defRPr>
            </a:lvl9pPr>
          </a:lstStyle>
          <a:p>
            <a:pPr eaLnBrk="1" hangingPunct="1"/>
            <a:fld id="{4EEAF9C2-DD60-4B27-BCE3-3C04858CC582}" type="slidenum">
              <a:rPr lang="en-US" sz="1200"/>
              <a:pPr eaLnBrk="1" hangingPunct="1"/>
              <a:t>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798" y="10226675"/>
            <a:ext cx="23316406" cy="7054850"/>
          </a:xfrm>
        </p:spPr>
        <p:txBody>
          <a:bodyPr/>
          <a:lstStyle/>
          <a:p>
            <a:r>
              <a:rPr lang="en-US"/>
              <a:t>Click to edit Master title style</a:t>
            </a:r>
          </a:p>
        </p:txBody>
      </p:sp>
      <p:sp>
        <p:nvSpPr>
          <p:cNvPr id="3" name="Subtitle 2"/>
          <p:cNvSpPr>
            <a:spLocks noGrp="1"/>
          </p:cNvSpPr>
          <p:nvPr>
            <p:ph type="subTitle" idx="1"/>
          </p:nvPr>
        </p:nvSpPr>
        <p:spPr>
          <a:xfrm>
            <a:off x="4114603" y="18653126"/>
            <a:ext cx="19202797" cy="8413750"/>
          </a:xfrm>
        </p:spPr>
        <p:txBody>
          <a:bodyPr/>
          <a:lstStyle>
            <a:lvl1pPr marL="0" indent="0" algn="ctr">
              <a:buNone/>
              <a:defRPr/>
            </a:lvl1pPr>
            <a:lvl2pPr marL="377521" indent="0" algn="ctr">
              <a:buNone/>
              <a:defRPr/>
            </a:lvl2pPr>
            <a:lvl3pPr marL="755042" indent="0" algn="ctr">
              <a:buNone/>
              <a:defRPr/>
            </a:lvl3pPr>
            <a:lvl4pPr marL="1132564" indent="0" algn="ctr">
              <a:buNone/>
              <a:defRPr/>
            </a:lvl4pPr>
            <a:lvl5pPr marL="1510086" indent="0" algn="ctr">
              <a:buNone/>
              <a:defRPr/>
            </a:lvl5pPr>
            <a:lvl6pPr marL="1887607" indent="0" algn="ctr">
              <a:buNone/>
              <a:defRPr/>
            </a:lvl6pPr>
            <a:lvl7pPr marL="2265128" indent="0" algn="ctr">
              <a:buNone/>
              <a:defRPr/>
            </a:lvl7pPr>
            <a:lvl8pPr marL="2642649" indent="0" algn="ctr">
              <a:buNone/>
              <a:defRPr/>
            </a:lvl8pPr>
            <a:lvl9pPr marL="3020171"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EB3313A-5DAC-4547-8815-8C5995393F82}" type="slidenum">
              <a:rPr lang="en-US"/>
              <a:pPr/>
              <a:t>‹#›</a:t>
            </a:fld>
            <a:endParaRPr lang="en-US"/>
          </a:p>
        </p:txBody>
      </p:sp>
    </p:spTree>
    <p:extLst>
      <p:ext uri="{BB962C8B-B14F-4D97-AF65-F5344CB8AC3E}">
        <p14:creationId xmlns:p14="http://schemas.microsoft.com/office/powerpoint/2010/main" val="427944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3796DC5D-A8B5-4CFD-B03E-2C48EB390C0D}" type="slidenum">
              <a:rPr lang="en-US"/>
              <a:pPr/>
              <a:t>‹#›</a:t>
            </a:fld>
            <a:endParaRPr lang="en-US"/>
          </a:p>
        </p:txBody>
      </p:sp>
    </p:spTree>
    <p:extLst>
      <p:ext uri="{BB962C8B-B14F-4D97-AF65-F5344CB8AC3E}">
        <p14:creationId xmlns:p14="http://schemas.microsoft.com/office/powerpoint/2010/main" val="1002064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888399" y="1317625"/>
            <a:ext cx="6172399" cy="280876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203" y="1317625"/>
            <a:ext cx="18421946" cy="28087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218E22E-F548-443C-BD01-2FF9DB566282}" type="slidenum">
              <a:rPr lang="en-US"/>
              <a:pPr/>
              <a:t>‹#›</a:t>
            </a:fld>
            <a:endParaRPr lang="en-US"/>
          </a:p>
        </p:txBody>
      </p:sp>
    </p:spTree>
    <p:extLst>
      <p:ext uri="{BB962C8B-B14F-4D97-AF65-F5344CB8AC3E}">
        <p14:creationId xmlns:p14="http://schemas.microsoft.com/office/powerpoint/2010/main" val="17865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371204" y="1317625"/>
            <a:ext cx="24689594" cy="28087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E59BC20B-CD32-45DD-B7A7-9B5A8DA55467}" type="slidenum">
              <a:rPr lang="en-US"/>
              <a:pPr/>
              <a:t>‹#›</a:t>
            </a:fld>
            <a:endParaRPr lang="en-US"/>
          </a:p>
        </p:txBody>
      </p:sp>
    </p:spTree>
    <p:extLst>
      <p:ext uri="{BB962C8B-B14F-4D97-AF65-F5344CB8AC3E}">
        <p14:creationId xmlns:p14="http://schemas.microsoft.com/office/powerpoint/2010/main" val="247227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F1DDA2BD-C672-44EB-9B93-295E12F49BE6}" type="slidenum">
              <a:rPr lang="en-US"/>
              <a:pPr/>
              <a:t>‹#›</a:t>
            </a:fld>
            <a:endParaRPr lang="en-US"/>
          </a:p>
        </p:txBody>
      </p:sp>
    </p:spTree>
    <p:extLst>
      <p:ext uri="{BB962C8B-B14F-4D97-AF65-F5344CB8AC3E}">
        <p14:creationId xmlns:p14="http://schemas.microsoft.com/office/powerpoint/2010/main" val="371729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8" y="21153439"/>
            <a:ext cx="23317398" cy="6537325"/>
          </a:xfrm>
        </p:spPr>
        <p:txBody>
          <a:bodyPr anchor="t"/>
          <a:lstStyle>
            <a:lvl1pPr algn="l">
              <a:defRPr sz="3300" b="1" cap="all"/>
            </a:lvl1pPr>
          </a:lstStyle>
          <a:p>
            <a:r>
              <a:rPr lang="en-US"/>
              <a:t>Click to edit Master title style</a:t>
            </a:r>
          </a:p>
        </p:txBody>
      </p:sp>
      <p:sp>
        <p:nvSpPr>
          <p:cNvPr id="3" name="Text Placeholder 2"/>
          <p:cNvSpPr>
            <a:spLocks noGrp="1"/>
          </p:cNvSpPr>
          <p:nvPr>
            <p:ph type="body" idx="1"/>
          </p:nvPr>
        </p:nvSpPr>
        <p:spPr>
          <a:xfrm>
            <a:off x="2166938" y="13952539"/>
            <a:ext cx="23317398" cy="7200900"/>
          </a:xfrm>
        </p:spPr>
        <p:txBody>
          <a:bodyPr anchor="b"/>
          <a:lstStyle>
            <a:lvl1pPr marL="0" indent="0">
              <a:buNone/>
              <a:defRPr sz="1700"/>
            </a:lvl1pPr>
            <a:lvl2pPr marL="377521" indent="0">
              <a:buNone/>
              <a:defRPr sz="1400"/>
            </a:lvl2pPr>
            <a:lvl3pPr marL="755042" indent="0">
              <a:buNone/>
              <a:defRPr sz="1300"/>
            </a:lvl3pPr>
            <a:lvl4pPr marL="1132564" indent="0">
              <a:buNone/>
              <a:defRPr sz="1100"/>
            </a:lvl4pPr>
            <a:lvl5pPr marL="1510086" indent="0">
              <a:buNone/>
              <a:defRPr sz="1100"/>
            </a:lvl5pPr>
            <a:lvl6pPr marL="1887607" indent="0">
              <a:buNone/>
              <a:defRPr sz="1100"/>
            </a:lvl6pPr>
            <a:lvl7pPr marL="2265128" indent="0">
              <a:buNone/>
              <a:defRPr sz="1100"/>
            </a:lvl7pPr>
            <a:lvl8pPr marL="2642649" indent="0">
              <a:buNone/>
              <a:defRPr sz="1100"/>
            </a:lvl8pPr>
            <a:lvl9pPr marL="3020171" indent="0">
              <a:buNone/>
              <a:defRPr sz="11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D12435E2-C8E6-44CF-A629-4F5AB296CD80}" type="slidenum">
              <a:rPr lang="en-US"/>
              <a:pPr/>
              <a:t>‹#›</a:t>
            </a:fld>
            <a:endParaRPr lang="en-US"/>
          </a:p>
        </p:txBody>
      </p:sp>
    </p:spTree>
    <p:extLst>
      <p:ext uri="{BB962C8B-B14F-4D97-AF65-F5344CB8AC3E}">
        <p14:creationId xmlns:p14="http://schemas.microsoft.com/office/powerpoint/2010/main" val="16317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205" y="7680326"/>
            <a:ext cx="12297172" cy="21724938"/>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763626" y="7680326"/>
            <a:ext cx="12297172" cy="21724938"/>
          </a:xfrm>
        </p:spPr>
        <p:txBody>
          <a:bodyPr/>
          <a:lstStyle>
            <a:lvl1pPr>
              <a:defRPr sz="23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8A1CC3B-7816-49A1-8589-46C1DE4EF004}" type="slidenum">
              <a:rPr lang="en-US"/>
              <a:pPr/>
              <a:t>‹#›</a:t>
            </a:fld>
            <a:endParaRPr lang="en-US"/>
          </a:p>
        </p:txBody>
      </p:sp>
    </p:spTree>
    <p:extLst>
      <p:ext uri="{BB962C8B-B14F-4D97-AF65-F5344CB8AC3E}">
        <p14:creationId xmlns:p14="http://schemas.microsoft.com/office/powerpoint/2010/main" val="3495122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204" y="7369175"/>
            <a:ext cx="12120563" cy="3070226"/>
          </a:xfrm>
        </p:spPr>
        <p:txBody>
          <a:bodyPr anchor="b"/>
          <a:lstStyle>
            <a:lvl1pPr marL="0" indent="0">
              <a:buNone/>
              <a:defRPr sz="2000" b="1"/>
            </a:lvl1pPr>
            <a:lvl2pPr marL="377521" indent="0">
              <a:buNone/>
              <a:defRPr sz="1700" b="1"/>
            </a:lvl2pPr>
            <a:lvl3pPr marL="755042" indent="0">
              <a:buNone/>
              <a:defRPr sz="1400" b="1"/>
            </a:lvl3pPr>
            <a:lvl4pPr marL="1132564" indent="0">
              <a:buNone/>
              <a:defRPr sz="1300" b="1"/>
            </a:lvl4pPr>
            <a:lvl5pPr marL="1510086" indent="0">
              <a:buNone/>
              <a:defRPr sz="1300" b="1"/>
            </a:lvl5pPr>
            <a:lvl6pPr marL="1887607" indent="0">
              <a:buNone/>
              <a:defRPr sz="1300" b="1"/>
            </a:lvl6pPr>
            <a:lvl7pPr marL="2265128" indent="0">
              <a:buNone/>
              <a:defRPr sz="1300" b="1"/>
            </a:lvl7pPr>
            <a:lvl8pPr marL="2642649" indent="0">
              <a:buNone/>
              <a:defRPr sz="1300" b="1"/>
            </a:lvl8pPr>
            <a:lvl9pPr marL="3020171" indent="0">
              <a:buNone/>
              <a:defRPr sz="1300" b="1"/>
            </a:lvl9pPr>
          </a:lstStyle>
          <a:p>
            <a:pPr lvl="0"/>
            <a:r>
              <a:rPr lang="en-US"/>
              <a:t>Click to edit Master text styles</a:t>
            </a:r>
          </a:p>
        </p:txBody>
      </p:sp>
      <p:sp>
        <p:nvSpPr>
          <p:cNvPr id="4" name="Content Placeholder 3"/>
          <p:cNvSpPr>
            <a:spLocks noGrp="1"/>
          </p:cNvSpPr>
          <p:nvPr>
            <p:ph sz="half" idx="2"/>
          </p:nvPr>
        </p:nvSpPr>
        <p:spPr>
          <a:xfrm>
            <a:off x="1371204" y="10439401"/>
            <a:ext cx="12120563" cy="1896586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275" y="7369175"/>
            <a:ext cx="12125523" cy="3070226"/>
          </a:xfrm>
        </p:spPr>
        <p:txBody>
          <a:bodyPr anchor="b"/>
          <a:lstStyle>
            <a:lvl1pPr marL="0" indent="0">
              <a:buNone/>
              <a:defRPr sz="2000" b="1"/>
            </a:lvl1pPr>
            <a:lvl2pPr marL="377521" indent="0">
              <a:buNone/>
              <a:defRPr sz="1700" b="1"/>
            </a:lvl2pPr>
            <a:lvl3pPr marL="755042" indent="0">
              <a:buNone/>
              <a:defRPr sz="1400" b="1"/>
            </a:lvl3pPr>
            <a:lvl4pPr marL="1132564" indent="0">
              <a:buNone/>
              <a:defRPr sz="1300" b="1"/>
            </a:lvl4pPr>
            <a:lvl5pPr marL="1510086" indent="0">
              <a:buNone/>
              <a:defRPr sz="1300" b="1"/>
            </a:lvl5pPr>
            <a:lvl6pPr marL="1887607" indent="0">
              <a:buNone/>
              <a:defRPr sz="1300" b="1"/>
            </a:lvl6pPr>
            <a:lvl7pPr marL="2265128" indent="0">
              <a:buNone/>
              <a:defRPr sz="1300" b="1"/>
            </a:lvl7pPr>
            <a:lvl8pPr marL="2642649" indent="0">
              <a:buNone/>
              <a:defRPr sz="1300" b="1"/>
            </a:lvl8pPr>
            <a:lvl9pPr marL="3020171" indent="0">
              <a:buNone/>
              <a:defRPr sz="1300" b="1"/>
            </a:lvl9pPr>
          </a:lstStyle>
          <a:p>
            <a:pPr lvl="0"/>
            <a:r>
              <a:rPr lang="en-US"/>
              <a:t>Click to edit Master text styles</a:t>
            </a:r>
          </a:p>
        </p:txBody>
      </p:sp>
      <p:sp>
        <p:nvSpPr>
          <p:cNvPr id="6" name="Content Placeholder 5"/>
          <p:cNvSpPr>
            <a:spLocks noGrp="1"/>
          </p:cNvSpPr>
          <p:nvPr>
            <p:ph sz="quarter" idx="4"/>
          </p:nvPr>
        </p:nvSpPr>
        <p:spPr>
          <a:xfrm>
            <a:off x="13935275" y="10439401"/>
            <a:ext cx="12125523" cy="18965863"/>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990C4F7C-243D-4F9F-8704-1C0BD8FA64D1}" type="slidenum">
              <a:rPr lang="en-US"/>
              <a:pPr/>
              <a:t>‹#›</a:t>
            </a:fld>
            <a:endParaRPr lang="en-US"/>
          </a:p>
        </p:txBody>
      </p:sp>
    </p:spTree>
    <p:extLst>
      <p:ext uri="{BB962C8B-B14F-4D97-AF65-F5344CB8AC3E}">
        <p14:creationId xmlns:p14="http://schemas.microsoft.com/office/powerpoint/2010/main" val="2555276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3CC97368-EF97-426E-AD9D-38A500CEC28F}" type="slidenum">
              <a:rPr lang="en-US"/>
              <a:pPr/>
              <a:t>‹#›</a:t>
            </a:fld>
            <a:endParaRPr lang="en-US"/>
          </a:p>
        </p:txBody>
      </p:sp>
    </p:spTree>
    <p:extLst>
      <p:ext uri="{BB962C8B-B14F-4D97-AF65-F5344CB8AC3E}">
        <p14:creationId xmlns:p14="http://schemas.microsoft.com/office/powerpoint/2010/main" val="2259956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677B485F-509F-47B6-9B12-BA90A99717FD}" type="slidenum">
              <a:rPr lang="en-US"/>
              <a:pPr/>
              <a:t>‹#›</a:t>
            </a:fld>
            <a:endParaRPr lang="en-US"/>
          </a:p>
        </p:txBody>
      </p:sp>
    </p:spTree>
    <p:extLst>
      <p:ext uri="{BB962C8B-B14F-4D97-AF65-F5344CB8AC3E}">
        <p14:creationId xmlns:p14="http://schemas.microsoft.com/office/powerpoint/2010/main" val="1412205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204" y="1311276"/>
            <a:ext cx="9024938" cy="5576888"/>
          </a:xfrm>
        </p:spPr>
        <p:txBody>
          <a:bodyPr anchor="b"/>
          <a:lstStyle>
            <a:lvl1pPr algn="l">
              <a:defRPr sz="1700" b="1"/>
            </a:lvl1pPr>
          </a:lstStyle>
          <a:p>
            <a:r>
              <a:rPr lang="en-US"/>
              <a:t>Click to edit Master title style</a:t>
            </a:r>
          </a:p>
        </p:txBody>
      </p:sp>
      <p:sp>
        <p:nvSpPr>
          <p:cNvPr id="3" name="Content Placeholder 2"/>
          <p:cNvSpPr>
            <a:spLocks noGrp="1"/>
          </p:cNvSpPr>
          <p:nvPr>
            <p:ph idx="1"/>
          </p:nvPr>
        </p:nvSpPr>
        <p:spPr>
          <a:xfrm>
            <a:off x="10725547" y="1311275"/>
            <a:ext cx="15335250" cy="28093988"/>
          </a:xfrm>
        </p:spPr>
        <p:txBody>
          <a:bodyPr/>
          <a:lstStyle>
            <a:lvl1pPr>
              <a:defRPr sz="27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204" y="6888163"/>
            <a:ext cx="9024938" cy="22517100"/>
          </a:xfrm>
        </p:spPr>
        <p:txBody>
          <a:bodyPr/>
          <a:lstStyle>
            <a:lvl1pPr marL="0" indent="0">
              <a:buNone/>
              <a:defRPr sz="1100"/>
            </a:lvl1pPr>
            <a:lvl2pPr marL="377521" indent="0">
              <a:buNone/>
              <a:defRPr sz="1000"/>
            </a:lvl2pPr>
            <a:lvl3pPr marL="755042" indent="0">
              <a:buNone/>
              <a:defRPr sz="800"/>
            </a:lvl3pPr>
            <a:lvl4pPr marL="1132564" indent="0">
              <a:buNone/>
              <a:defRPr sz="700"/>
            </a:lvl4pPr>
            <a:lvl5pPr marL="1510086" indent="0">
              <a:buNone/>
              <a:defRPr sz="700"/>
            </a:lvl5pPr>
            <a:lvl6pPr marL="1887607" indent="0">
              <a:buNone/>
              <a:defRPr sz="700"/>
            </a:lvl6pPr>
            <a:lvl7pPr marL="2265128" indent="0">
              <a:buNone/>
              <a:defRPr sz="700"/>
            </a:lvl7pPr>
            <a:lvl8pPr marL="2642649" indent="0">
              <a:buNone/>
              <a:defRPr sz="700"/>
            </a:lvl8pPr>
            <a:lvl9pPr marL="3020171" indent="0">
              <a:buNone/>
              <a:defRPr sz="7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F8ADCDA5-37CC-4B9E-9870-356D671998B1}" type="slidenum">
              <a:rPr lang="en-US"/>
              <a:pPr/>
              <a:t>‹#›</a:t>
            </a:fld>
            <a:endParaRPr lang="en-US"/>
          </a:p>
        </p:txBody>
      </p:sp>
    </p:spTree>
    <p:extLst>
      <p:ext uri="{BB962C8B-B14F-4D97-AF65-F5344CB8AC3E}">
        <p14:creationId xmlns:p14="http://schemas.microsoft.com/office/powerpoint/2010/main" val="634000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666" y="23042564"/>
            <a:ext cx="16459398" cy="2720975"/>
          </a:xfrm>
        </p:spPr>
        <p:txBody>
          <a:bodyPr anchor="b"/>
          <a:lstStyle>
            <a:lvl1pPr algn="l">
              <a:defRPr sz="1700" b="1"/>
            </a:lvl1pPr>
          </a:lstStyle>
          <a:p>
            <a:r>
              <a:rPr lang="en-US"/>
              <a:t>Click to edit Master title style</a:t>
            </a:r>
          </a:p>
        </p:txBody>
      </p:sp>
      <p:sp>
        <p:nvSpPr>
          <p:cNvPr id="3" name="Picture Placeholder 2"/>
          <p:cNvSpPr>
            <a:spLocks noGrp="1"/>
          </p:cNvSpPr>
          <p:nvPr>
            <p:ph type="pic" idx="1"/>
          </p:nvPr>
        </p:nvSpPr>
        <p:spPr>
          <a:xfrm>
            <a:off x="5376666" y="2941638"/>
            <a:ext cx="16459398" cy="19750087"/>
          </a:xfrm>
        </p:spPr>
        <p:txBody>
          <a:bodyPr/>
          <a:lstStyle>
            <a:lvl1pPr marL="0" indent="0">
              <a:buNone/>
              <a:defRPr sz="2700"/>
            </a:lvl1pPr>
            <a:lvl2pPr marL="377521" indent="0">
              <a:buNone/>
              <a:defRPr sz="2300"/>
            </a:lvl2pPr>
            <a:lvl3pPr marL="755042" indent="0">
              <a:buNone/>
              <a:defRPr sz="2000"/>
            </a:lvl3pPr>
            <a:lvl4pPr marL="1132564" indent="0">
              <a:buNone/>
              <a:defRPr sz="1700"/>
            </a:lvl4pPr>
            <a:lvl5pPr marL="1510086" indent="0">
              <a:buNone/>
              <a:defRPr sz="1700"/>
            </a:lvl5pPr>
            <a:lvl6pPr marL="1887607" indent="0">
              <a:buNone/>
              <a:defRPr sz="1700"/>
            </a:lvl6pPr>
            <a:lvl7pPr marL="2265128" indent="0">
              <a:buNone/>
              <a:defRPr sz="1700"/>
            </a:lvl7pPr>
            <a:lvl8pPr marL="2642649" indent="0">
              <a:buNone/>
              <a:defRPr sz="1700"/>
            </a:lvl8pPr>
            <a:lvl9pPr marL="3020171" indent="0">
              <a:buNone/>
              <a:defRPr sz="1700"/>
            </a:lvl9pPr>
          </a:lstStyle>
          <a:p>
            <a:pPr lvl="0"/>
            <a:endParaRPr lang="en-US" noProof="0"/>
          </a:p>
        </p:txBody>
      </p:sp>
      <p:sp>
        <p:nvSpPr>
          <p:cNvPr id="4" name="Text Placeholder 3"/>
          <p:cNvSpPr>
            <a:spLocks noGrp="1"/>
          </p:cNvSpPr>
          <p:nvPr>
            <p:ph type="body" sz="half" idx="2"/>
          </p:nvPr>
        </p:nvSpPr>
        <p:spPr>
          <a:xfrm>
            <a:off x="5376666" y="25763539"/>
            <a:ext cx="16459398" cy="3862387"/>
          </a:xfrm>
        </p:spPr>
        <p:txBody>
          <a:bodyPr/>
          <a:lstStyle>
            <a:lvl1pPr marL="0" indent="0">
              <a:buNone/>
              <a:defRPr sz="1100"/>
            </a:lvl1pPr>
            <a:lvl2pPr marL="377521" indent="0">
              <a:buNone/>
              <a:defRPr sz="1000"/>
            </a:lvl2pPr>
            <a:lvl3pPr marL="755042" indent="0">
              <a:buNone/>
              <a:defRPr sz="800"/>
            </a:lvl3pPr>
            <a:lvl4pPr marL="1132564" indent="0">
              <a:buNone/>
              <a:defRPr sz="700"/>
            </a:lvl4pPr>
            <a:lvl5pPr marL="1510086" indent="0">
              <a:buNone/>
              <a:defRPr sz="700"/>
            </a:lvl5pPr>
            <a:lvl6pPr marL="1887607" indent="0">
              <a:buNone/>
              <a:defRPr sz="700"/>
            </a:lvl6pPr>
            <a:lvl7pPr marL="2265128" indent="0">
              <a:buNone/>
              <a:defRPr sz="700"/>
            </a:lvl7pPr>
            <a:lvl8pPr marL="2642649" indent="0">
              <a:buNone/>
              <a:defRPr sz="700"/>
            </a:lvl8pPr>
            <a:lvl9pPr marL="3020171" indent="0">
              <a:buNone/>
              <a:defRPr sz="7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54E8474-AACE-4E03-A568-639080CCE6DF}" type="slidenum">
              <a:rPr lang="en-US"/>
              <a:pPr/>
              <a:t>‹#›</a:t>
            </a:fld>
            <a:endParaRPr lang="en-US"/>
          </a:p>
        </p:txBody>
      </p:sp>
    </p:spTree>
    <p:extLst>
      <p:ext uri="{BB962C8B-B14F-4D97-AF65-F5344CB8AC3E}">
        <p14:creationId xmlns:p14="http://schemas.microsoft.com/office/powerpoint/2010/main" val="992632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71204" y="1317625"/>
            <a:ext cx="24689594" cy="5486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2421" tIns="181210" rIns="362421" bIns="18121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371204" y="7680326"/>
            <a:ext cx="24689594" cy="2172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2421" tIns="181210" rIns="362421" bIns="18121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371203" y="29976763"/>
            <a:ext cx="6401594" cy="2286000"/>
          </a:xfrm>
          <a:prstGeom prst="rect">
            <a:avLst/>
          </a:prstGeom>
          <a:noFill/>
          <a:ln w="9525">
            <a:noFill/>
            <a:miter lim="800000"/>
            <a:headEnd/>
            <a:tailEnd/>
          </a:ln>
          <a:effectLst/>
        </p:spPr>
        <p:txBody>
          <a:bodyPr vert="horz" wrap="square" lIns="362421" tIns="181210" rIns="362421" bIns="181210" numCol="1" anchor="t" anchorCtr="0" compatLnSpc="1">
            <a:prstTxWarp prst="textNoShape">
              <a:avLst/>
            </a:prstTxWarp>
          </a:bodyPr>
          <a:lstStyle>
            <a:lvl1pPr>
              <a:defRPr sz="5600"/>
            </a:lvl1pPr>
          </a:lstStyle>
          <a:p>
            <a:endParaRPr lang="en-US"/>
          </a:p>
        </p:txBody>
      </p:sp>
      <p:sp>
        <p:nvSpPr>
          <p:cNvPr id="1029" name="Rectangle 5"/>
          <p:cNvSpPr>
            <a:spLocks noGrp="1" noChangeArrowheads="1"/>
          </p:cNvSpPr>
          <p:nvPr>
            <p:ph type="ftr" sz="quarter" idx="3"/>
          </p:nvPr>
        </p:nvSpPr>
        <p:spPr bwMode="auto">
          <a:xfrm>
            <a:off x="9372204" y="29976763"/>
            <a:ext cx="8687594" cy="2286000"/>
          </a:xfrm>
          <a:prstGeom prst="rect">
            <a:avLst/>
          </a:prstGeom>
          <a:noFill/>
          <a:ln w="9525">
            <a:noFill/>
            <a:miter lim="800000"/>
            <a:headEnd/>
            <a:tailEnd/>
          </a:ln>
          <a:effectLst/>
        </p:spPr>
        <p:txBody>
          <a:bodyPr vert="horz" wrap="square" lIns="362421" tIns="181210" rIns="362421" bIns="181210" numCol="1" anchor="t" anchorCtr="0" compatLnSpc="1">
            <a:prstTxWarp prst="textNoShape">
              <a:avLst/>
            </a:prstTxWarp>
          </a:bodyPr>
          <a:lstStyle>
            <a:lvl1pPr algn="ctr">
              <a:defRPr sz="5600"/>
            </a:lvl1pPr>
          </a:lstStyle>
          <a:p>
            <a:endParaRPr lang="en-US"/>
          </a:p>
        </p:txBody>
      </p:sp>
      <p:sp>
        <p:nvSpPr>
          <p:cNvPr id="1030" name="Rectangle 6"/>
          <p:cNvSpPr>
            <a:spLocks noGrp="1" noChangeArrowheads="1"/>
          </p:cNvSpPr>
          <p:nvPr>
            <p:ph type="sldNum" sz="quarter" idx="4"/>
          </p:nvPr>
        </p:nvSpPr>
        <p:spPr bwMode="auto">
          <a:xfrm>
            <a:off x="19659203" y="29976763"/>
            <a:ext cx="6401594" cy="2286000"/>
          </a:xfrm>
          <a:prstGeom prst="rect">
            <a:avLst/>
          </a:prstGeom>
          <a:noFill/>
          <a:ln w="9525">
            <a:noFill/>
            <a:miter lim="800000"/>
            <a:headEnd/>
            <a:tailEnd/>
          </a:ln>
          <a:effectLst/>
        </p:spPr>
        <p:txBody>
          <a:bodyPr vert="horz" wrap="square" lIns="362421" tIns="181210" rIns="362421" bIns="181210" numCol="1" anchor="t" anchorCtr="0" compatLnSpc="1">
            <a:prstTxWarp prst="textNoShape">
              <a:avLst/>
            </a:prstTxWarp>
          </a:bodyPr>
          <a:lstStyle>
            <a:lvl1pPr algn="r">
              <a:defRPr sz="5600"/>
            </a:lvl1pPr>
          </a:lstStyle>
          <a:p>
            <a:fld id="{B4DCD704-9ECE-44D5-AB9B-E583C434289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624468" rtl="0" eaLnBrk="0" fontAlgn="base" hangingPunct="0">
        <a:spcBef>
          <a:spcPct val="0"/>
        </a:spcBef>
        <a:spcAft>
          <a:spcPct val="0"/>
        </a:spcAft>
        <a:defRPr sz="17400">
          <a:solidFill>
            <a:schemeClr val="tx2"/>
          </a:solidFill>
          <a:latin typeface="+mj-lt"/>
          <a:ea typeface="+mj-ea"/>
          <a:cs typeface="+mj-cs"/>
        </a:defRPr>
      </a:lvl1pPr>
      <a:lvl2pPr algn="ctr" defTabSz="3624468" rtl="0" eaLnBrk="0" fontAlgn="base" hangingPunct="0">
        <a:spcBef>
          <a:spcPct val="0"/>
        </a:spcBef>
        <a:spcAft>
          <a:spcPct val="0"/>
        </a:spcAft>
        <a:defRPr sz="17400">
          <a:solidFill>
            <a:schemeClr val="tx2"/>
          </a:solidFill>
          <a:latin typeface="Arial" charset="0"/>
        </a:defRPr>
      </a:lvl2pPr>
      <a:lvl3pPr algn="ctr" defTabSz="3624468" rtl="0" eaLnBrk="0" fontAlgn="base" hangingPunct="0">
        <a:spcBef>
          <a:spcPct val="0"/>
        </a:spcBef>
        <a:spcAft>
          <a:spcPct val="0"/>
        </a:spcAft>
        <a:defRPr sz="17400">
          <a:solidFill>
            <a:schemeClr val="tx2"/>
          </a:solidFill>
          <a:latin typeface="Arial" charset="0"/>
        </a:defRPr>
      </a:lvl3pPr>
      <a:lvl4pPr algn="ctr" defTabSz="3624468" rtl="0" eaLnBrk="0" fontAlgn="base" hangingPunct="0">
        <a:spcBef>
          <a:spcPct val="0"/>
        </a:spcBef>
        <a:spcAft>
          <a:spcPct val="0"/>
        </a:spcAft>
        <a:defRPr sz="17400">
          <a:solidFill>
            <a:schemeClr val="tx2"/>
          </a:solidFill>
          <a:latin typeface="Arial" charset="0"/>
        </a:defRPr>
      </a:lvl4pPr>
      <a:lvl5pPr algn="ctr" defTabSz="3624468" rtl="0" eaLnBrk="0" fontAlgn="base" hangingPunct="0">
        <a:spcBef>
          <a:spcPct val="0"/>
        </a:spcBef>
        <a:spcAft>
          <a:spcPct val="0"/>
        </a:spcAft>
        <a:defRPr sz="17400">
          <a:solidFill>
            <a:schemeClr val="tx2"/>
          </a:solidFill>
          <a:latin typeface="Arial" charset="0"/>
        </a:defRPr>
      </a:lvl5pPr>
      <a:lvl6pPr marL="377521" algn="ctr" defTabSz="3624468" rtl="0" fontAlgn="base">
        <a:spcBef>
          <a:spcPct val="0"/>
        </a:spcBef>
        <a:spcAft>
          <a:spcPct val="0"/>
        </a:spcAft>
        <a:defRPr sz="17400">
          <a:solidFill>
            <a:schemeClr val="tx2"/>
          </a:solidFill>
          <a:latin typeface="Arial" charset="0"/>
        </a:defRPr>
      </a:lvl6pPr>
      <a:lvl7pPr marL="755042" algn="ctr" defTabSz="3624468" rtl="0" fontAlgn="base">
        <a:spcBef>
          <a:spcPct val="0"/>
        </a:spcBef>
        <a:spcAft>
          <a:spcPct val="0"/>
        </a:spcAft>
        <a:defRPr sz="17400">
          <a:solidFill>
            <a:schemeClr val="tx2"/>
          </a:solidFill>
          <a:latin typeface="Arial" charset="0"/>
        </a:defRPr>
      </a:lvl7pPr>
      <a:lvl8pPr marL="1132564" algn="ctr" defTabSz="3624468" rtl="0" fontAlgn="base">
        <a:spcBef>
          <a:spcPct val="0"/>
        </a:spcBef>
        <a:spcAft>
          <a:spcPct val="0"/>
        </a:spcAft>
        <a:defRPr sz="17400">
          <a:solidFill>
            <a:schemeClr val="tx2"/>
          </a:solidFill>
          <a:latin typeface="Arial" charset="0"/>
        </a:defRPr>
      </a:lvl8pPr>
      <a:lvl9pPr marL="1510086" algn="ctr" defTabSz="3624468" rtl="0" fontAlgn="base">
        <a:spcBef>
          <a:spcPct val="0"/>
        </a:spcBef>
        <a:spcAft>
          <a:spcPct val="0"/>
        </a:spcAft>
        <a:defRPr sz="17400">
          <a:solidFill>
            <a:schemeClr val="tx2"/>
          </a:solidFill>
          <a:latin typeface="Arial" charset="0"/>
        </a:defRPr>
      </a:lvl9pPr>
    </p:titleStyle>
    <p:bodyStyle>
      <a:lvl1pPr marL="1359339" indent="-1359339" algn="l" defTabSz="3624468" rtl="0" eaLnBrk="0" fontAlgn="base" hangingPunct="0">
        <a:spcBef>
          <a:spcPct val="20000"/>
        </a:spcBef>
        <a:spcAft>
          <a:spcPct val="0"/>
        </a:spcAft>
        <a:buChar char="•"/>
        <a:defRPr sz="12700">
          <a:solidFill>
            <a:schemeClr val="tx1"/>
          </a:solidFill>
          <a:latin typeface="+mn-lt"/>
          <a:ea typeface="+mn-ea"/>
          <a:cs typeface="+mn-cs"/>
        </a:defRPr>
      </a:lvl1pPr>
      <a:lvl2pPr marL="2944143" indent="-1132564" algn="l" defTabSz="3624468" rtl="0" eaLnBrk="0" fontAlgn="base" hangingPunct="0">
        <a:spcBef>
          <a:spcPct val="20000"/>
        </a:spcBef>
        <a:spcAft>
          <a:spcPct val="0"/>
        </a:spcAft>
        <a:buChar char="–"/>
        <a:defRPr sz="11000">
          <a:solidFill>
            <a:schemeClr val="tx1"/>
          </a:solidFill>
          <a:latin typeface="+mn-lt"/>
        </a:defRPr>
      </a:lvl2pPr>
      <a:lvl3pPr marL="4530256" indent="-905790" algn="l" defTabSz="3624468" rtl="0" eaLnBrk="0" fontAlgn="base" hangingPunct="0">
        <a:spcBef>
          <a:spcPct val="20000"/>
        </a:spcBef>
        <a:spcAft>
          <a:spcPct val="0"/>
        </a:spcAft>
        <a:buChar char="•"/>
        <a:defRPr sz="9500">
          <a:solidFill>
            <a:schemeClr val="tx1"/>
          </a:solidFill>
          <a:latin typeface="+mn-lt"/>
        </a:defRPr>
      </a:lvl3pPr>
      <a:lvl4pPr marL="6341834" indent="-905790" algn="l" defTabSz="3624468" rtl="0" eaLnBrk="0" fontAlgn="base" hangingPunct="0">
        <a:spcBef>
          <a:spcPct val="20000"/>
        </a:spcBef>
        <a:spcAft>
          <a:spcPct val="0"/>
        </a:spcAft>
        <a:buChar char="–"/>
        <a:defRPr sz="7900">
          <a:solidFill>
            <a:schemeClr val="tx1"/>
          </a:solidFill>
          <a:latin typeface="+mn-lt"/>
        </a:defRPr>
      </a:lvl4pPr>
      <a:lvl5pPr marL="8154725" indent="-905790" algn="l" defTabSz="3624468" rtl="0" eaLnBrk="0" fontAlgn="base" hangingPunct="0">
        <a:spcBef>
          <a:spcPct val="20000"/>
        </a:spcBef>
        <a:spcAft>
          <a:spcPct val="0"/>
        </a:spcAft>
        <a:buChar char="»"/>
        <a:defRPr sz="7900">
          <a:solidFill>
            <a:schemeClr val="tx1"/>
          </a:solidFill>
          <a:latin typeface="+mn-lt"/>
        </a:defRPr>
      </a:lvl5pPr>
      <a:lvl6pPr marL="8532246" indent="-905790" algn="l" defTabSz="3624468" rtl="0" fontAlgn="base">
        <a:spcBef>
          <a:spcPct val="20000"/>
        </a:spcBef>
        <a:spcAft>
          <a:spcPct val="0"/>
        </a:spcAft>
        <a:buChar char="»"/>
        <a:defRPr sz="7900">
          <a:solidFill>
            <a:schemeClr val="tx1"/>
          </a:solidFill>
          <a:latin typeface="+mn-lt"/>
        </a:defRPr>
      </a:lvl6pPr>
      <a:lvl7pPr marL="8909767" indent="-905790" algn="l" defTabSz="3624468" rtl="0" fontAlgn="base">
        <a:spcBef>
          <a:spcPct val="20000"/>
        </a:spcBef>
        <a:spcAft>
          <a:spcPct val="0"/>
        </a:spcAft>
        <a:buChar char="»"/>
        <a:defRPr sz="7900">
          <a:solidFill>
            <a:schemeClr val="tx1"/>
          </a:solidFill>
          <a:latin typeface="+mn-lt"/>
        </a:defRPr>
      </a:lvl7pPr>
      <a:lvl8pPr marL="9287288" indent="-905790" algn="l" defTabSz="3624468" rtl="0" fontAlgn="base">
        <a:spcBef>
          <a:spcPct val="20000"/>
        </a:spcBef>
        <a:spcAft>
          <a:spcPct val="0"/>
        </a:spcAft>
        <a:buChar char="»"/>
        <a:defRPr sz="7900">
          <a:solidFill>
            <a:schemeClr val="tx1"/>
          </a:solidFill>
          <a:latin typeface="+mn-lt"/>
        </a:defRPr>
      </a:lvl8pPr>
      <a:lvl9pPr marL="9664810" indent="-905790" algn="l" defTabSz="3624468" rtl="0" fontAlgn="base">
        <a:spcBef>
          <a:spcPct val="20000"/>
        </a:spcBef>
        <a:spcAft>
          <a:spcPct val="0"/>
        </a:spcAft>
        <a:buChar char="»"/>
        <a:defRPr sz="7900">
          <a:solidFill>
            <a:schemeClr val="tx1"/>
          </a:solidFill>
          <a:latin typeface="+mn-lt"/>
        </a:defRPr>
      </a:lvl9pPr>
    </p:bodyStyle>
    <p:otherStyle>
      <a:defPPr>
        <a:defRPr lang="en-US"/>
      </a:defPPr>
      <a:lvl1pPr marL="0" algn="l" defTabSz="755042" rtl="0" eaLnBrk="1" latinLnBrk="0" hangingPunct="1">
        <a:defRPr sz="1400" kern="1200">
          <a:solidFill>
            <a:schemeClr val="tx1"/>
          </a:solidFill>
          <a:latin typeface="+mn-lt"/>
          <a:ea typeface="+mn-ea"/>
          <a:cs typeface="+mn-cs"/>
        </a:defRPr>
      </a:lvl1pPr>
      <a:lvl2pPr marL="377521" algn="l" defTabSz="755042" rtl="0" eaLnBrk="1" latinLnBrk="0" hangingPunct="1">
        <a:defRPr sz="1400" kern="1200">
          <a:solidFill>
            <a:schemeClr val="tx1"/>
          </a:solidFill>
          <a:latin typeface="+mn-lt"/>
          <a:ea typeface="+mn-ea"/>
          <a:cs typeface="+mn-cs"/>
        </a:defRPr>
      </a:lvl2pPr>
      <a:lvl3pPr marL="755042" algn="l" defTabSz="755042" rtl="0" eaLnBrk="1" latinLnBrk="0" hangingPunct="1">
        <a:defRPr sz="1400" kern="1200">
          <a:solidFill>
            <a:schemeClr val="tx1"/>
          </a:solidFill>
          <a:latin typeface="+mn-lt"/>
          <a:ea typeface="+mn-ea"/>
          <a:cs typeface="+mn-cs"/>
        </a:defRPr>
      </a:lvl3pPr>
      <a:lvl4pPr marL="1132564" algn="l" defTabSz="755042" rtl="0" eaLnBrk="1" latinLnBrk="0" hangingPunct="1">
        <a:defRPr sz="1400" kern="1200">
          <a:solidFill>
            <a:schemeClr val="tx1"/>
          </a:solidFill>
          <a:latin typeface="+mn-lt"/>
          <a:ea typeface="+mn-ea"/>
          <a:cs typeface="+mn-cs"/>
        </a:defRPr>
      </a:lvl4pPr>
      <a:lvl5pPr marL="1510086" algn="l" defTabSz="755042" rtl="0" eaLnBrk="1" latinLnBrk="0" hangingPunct="1">
        <a:defRPr sz="1400" kern="1200">
          <a:solidFill>
            <a:schemeClr val="tx1"/>
          </a:solidFill>
          <a:latin typeface="+mn-lt"/>
          <a:ea typeface="+mn-ea"/>
          <a:cs typeface="+mn-cs"/>
        </a:defRPr>
      </a:lvl5pPr>
      <a:lvl6pPr marL="1887607" algn="l" defTabSz="755042" rtl="0" eaLnBrk="1" latinLnBrk="0" hangingPunct="1">
        <a:defRPr sz="1400" kern="1200">
          <a:solidFill>
            <a:schemeClr val="tx1"/>
          </a:solidFill>
          <a:latin typeface="+mn-lt"/>
          <a:ea typeface="+mn-ea"/>
          <a:cs typeface="+mn-cs"/>
        </a:defRPr>
      </a:lvl6pPr>
      <a:lvl7pPr marL="2265128" algn="l" defTabSz="755042" rtl="0" eaLnBrk="1" latinLnBrk="0" hangingPunct="1">
        <a:defRPr sz="1400" kern="1200">
          <a:solidFill>
            <a:schemeClr val="tx1"/>
          </a:solidFill>
          <a:latin typeface="+mn-lt"/>
          <a:ea typeface="+mn-ea"/>
          <a:cs typeface="+mn-cs"/>
        </a:defRPr>
      </a:lvl7pPr>
      <a:lvl8pPr marL="2642649" algn="l" defTabSz="755042" rtl="0" eaLnBrk="1" latinLnBrk="0" hangingPunct="1">
        <a:defRPr sz="1400" kern="1200">
          <a:solidFill>
            <a:schemeClr val="tx1"/>
          </a:solidFill>
          <a:latin typeface="+mn-lt"/>
          <a:ea typeface="+mn-ea"/>
          <a:cs typeface="+mn-cs"/>
        </a:defRPr>
      </a:lvl8pPr>
      <a:lvl9pPr marL="3020171" algn="l" defTabSz="75504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jpeg"/><Relationship Id="rId9" Type="http://schemas.openxmlformats.org/officeDocument/2006/relationships/image" Target="../media/image5.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AutoShape 438"/>
          <p:cNvSpPr>
            <a:spLocks noChangeArrowheads="1"/>
          </p:cNvSpPr>
          <p:nvPr/>
        </p:nvSpPr>
        <p:spPr bwMode="auto">
          <a:xfrm>
            <a:off x="685800" y="381000"/>
            <a:ext cx="26131599" cy="3486792"/>
          </a:xfrm>
          <a:prstGeom prst="roundRect">
            <a:avLst>
              <a:gd name="adj" fmla="val 16667"/>
            </a:avLst>
          </a:prstGeom>
          <a:noFill/>
          <a:ln w="76200">
            <a:solidFill>
              <a:srgbClr val="000099"/>
            </a:solidFill>
            <a:round/>
            <a:headEnd/>
            <a:tailEnd/>
          </a:ln>
          <a:extLst>
            <a:ext uri="{909E8E84-426E-40DD-AFC4-6F175D3DCCD1}">
              <a14:hiddenFill xmlns:a14="http://schemas.microsoft.com/office/drawing/2010/main">
                <a:solidFill>
                  <a:srgbClr val="FFFFFF"/>
                </a:solidFill>
              </a14:hiddenFill>
            </a:ext>
          </a:extLst>
        </p:spPr>
        <p:txBody>
          <a:bodyPr lIns="73591" tIns="36795" rIns="73591" bIns="36795" anchor="ctr"/>
          <a:lstStyle/>
          <a:p>
            <a:pPr algn="ctr" defTabSz="3532620">
              <a:lnSpc>
                <a:spcPct val="80000"/>
              </a:lnSpc>
            </a:pPr>
            <a:r>
              <a:rPr lang="en-US" sz="4800" b="1" dirty="0"/>
              <a:t>Your Project Tittle Goes Here</a:t>
            </a:r>
            <a:endParaRPr lang="en-US" sz="4800" dirty="0">
              <a:solidFill>
                <a:schemeClr val="tx2"/>
              </a:solidFill>
            </a:endParaRPr>
          </a:p>
          <a:p>
            <a:pPr defTabSz="3532620">
              <a:lnSpc>
                <a:spcPct val="80000"/>
              </a:lnSpc>
            </a:pPr>
            <a:r>
              <a:rPr lang="en-US" sz="3200" b="1" dirty="0">
                <a:solidFill>
                  <a:schemeClr val="tx2"/>
                </a:solidFill>
              </a:rPr>
              <a:t>Team Leader: </a:t>
            </a:r>
          </a:p>
          <a:p>
            <a:pPr defTabSz="3532620">
              <a:lnSpc>
                <a:spcPct val="80000"/>
              </a:lnSpc>
            </a:pPr>
            <a:r>
              <a:rPr lang="en-US" sz="3200" b="1" dirty="0">
                <a:solidFill>
                  <a:schemeClr val="tx2"/>
                </a:solidFill>
              </a:rPr>
              <a:t>Team Members: </a:t>
            </a:r>
          </a:p>
          <a:p>
            <a:pPr defTabSz="3532620">
              <a:lnSpc>
                <a:spcPct val="80000"/>
              </a:lnSpc>
            </a:pPr>
            <a:r>
              <a:rPr lang="en-US" sz="3200" b="1" dirty="0">
                <a:solidFill>
                  <a:schemeClr val="tx2"/>
                </a:solidFill>
              </a:rPr>
              <a:t>Industry Sponsor</a:t>
            </a:r>
          </a:p>
          <a:p>
            <a:pPr defTabSz="3532620">
              <a:lnSpc>
                <a:spcPct val="80000"/>
              </a:lnSpc>
            </a:pPr>
            <a:r>
              <a:rPr lang="en-US" sz="3200" b="1" dirty="0">
                <a:solidFill>
                  <a:schemeClr val="tx2"/>
                </a:solidFill>
              </a:rPr>
              <a:t>Industry Advisor (if any)</a:t>
            </a:r>
          </a:p>
          <a:p>
            <a:pPr defTabSz="3532620">
              <a:lnSpc>
                <a:spcPct val="80000"/>
              </a:lnSpc>
            </a:pPr>
            <a:r>
              <a:rPr lang="en-US" sz="3200" b="1" dirty="0">
                <a:solidFill>
                  <a:schemeClr val="tx2"/>
                </a:solidFill>
              </a:rPr>
              <a:t>Faculty Advisor</a:t>
            </a:r>
            <a:endParaRPr lang="en-US" sz="3200" b="1" dirty="0">
              <a:solidFill>
                <a:srgbClr val="00B050"/>
              </a:solidFill>
            </a:endParaRPr>
          </a:p>
          <a:p>
            <a:pPr defTabSz="3532620">
              <a:lnSpc>
                <a:spcPct val="80000"/>
              </a:lnSpc>
            </a:pPr>
            <a:r>
              <a:rPr lang="en-US" sz="3200" b="1" dirty="0">
                <a:solidFill>
                  <a:srgbClr val="00B050"/>
                </a:solidFill>
              </a:rPr>
              <a:t>Electrical Engineering and Computer Science, Cleveland State University, Cleveland, OH 44108</a:t>
            </a:r>
          </a:p>
        </p:txBody>
      </p:sp>
      <p:sp>
        <p:nvSpPr>
          <p:cNvPr id="58" name="AutoShape 452"/>
          <p:cNvSpPr>
            <a:spLocks noChangeArrowheads="1"/>
          </p:cNvSpPr>
          <p:nvPr/>
        </p:nvSpPr>
        <p:spPr bwMode="auto">
          <a:xfrm>
            <a:off x="13792200" y="4114800"/>
            <a:ext cx="13182600" cy="28498800"/>
          </a:xfrm>
          <a:prstGeom prst="roundRect">
            <a:avLst>
              <a:gd name="adj" fmla="val 4667"/>
            </a:avLst>
          </a:prstGeom>
          <a:noFill/>
          <a:ln w="7620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lIns="73591" tIns="36795" rIns="73591" bIns="36795" anchor="ctr"/>
          <a:lstStyle/>
          <a:p>
            <a:endParaRPr lang="en-US"/>
          </a:p>
        </p:txBody>
      </p:sp>
      <p:sp>
        <p:nvSpPr>
          <p:cNvPr id="59" name="AutoShape 486"/>
          <p:cNvSpPr>
            <a:spLocks noChangeArrowheads="1"/>
          </p:cNvSpPr>
          <p:nvPr/>
        </p:nvSpPr>
        <p:spPr bwMode="auto">
          <a:xfrm>
            <a:off x="304800" y="4191000"/>
            <a:ext cx="13106400" cy="28498800"/>
          </a:xfrm>
          <a:prstGeom prst="roundRect">
            <a:avLst>
              <a:gd name="adj" fmla="val 5301"/>
            </a:avLst>
          </a:prstGeom>
          <a:noFill/>
          <a:ln w="7620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lIns="73591" tIns="36795" rIns="73591" bIns="36795" anchor="ctr"/>
          <a:lstStyle/>
          <a:p>
            <a:endParaRPr lang="en-US"/>
          </a:p>
        </p:txBody>
      </p:sp>
      <p:sp>
        <p:nvSpPr>
          <p:cNvPr id="60" name="Text Box 501"/>
          <p:cNvSpPr txBox="1">
            <a:spLocks noChangeArrowheads="1"/>
          </p:cNvSpPr>
          <p:nvPr/>
        </p:nvSpPr>
        <p:spPr bwMode="auto">
          <a:xfrm>
            <a:off x="838200" y="5943600"/>
            <a:ext cx="12022315" cy="442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591" tIns="36795" rIns="73591" bIns="36795"/>
          <a:lstStyle>
            <a:lvl1pPr defTabSz="4389438" eaLnBrk="0" hangingPunct="0">
              <a:defRPr sz="9500">
                <a:solidFill>
                  <a:schemeClr val="tx1"/>
                </a:solidFill>
                <a:latin typeface="Arial" charset="0"/>
              </a:defRPr>
            </a:lvl1pPr>
            <a:lvl2pPr marL="742950" indent="-285750" defTabSz="4389438" eaLnBrk="0" hangingPunct="0">
              <a:defRPr sz="9500">
                <a:solidFill>
                  <a:schemeClr val="tx1"/>
                </a:solidFill>
                <a:latin typeface="Arial" charset="0"/>
              </a:defRPr>
            </a:lvl2pPr>
            <a:lvl3pPr marL="1143000" indent="-228600" defTabSz="4389438" eaLnBrk="0" hangingPunct="0">
              <a:defRPr sz="9500">
                <a:solidFill>
                  <a:schemeClr val="tx1"/>
                </a:solidFill>
                <a:latin typeface="Arial" charset="0"/>
              </a:defRPr>
            </a:lvl3pPr>
            <a:lvl4pPr marL="1600200" indent="-228600" defTabSz="4389438" eaLnBrk="0" hangingPunct="0">
              <a:defRPr sz="9500">
                <a:solidFill>
                  <a:schemeClr val="tx1"/>
                </a:solidFill>
                <a:latin typeface="Arial" charset="0"/>
              </a:defRPr>
            </a:lvl4pPr>
            <a:lvl5pPr marL="2057400" indent="-228600" defTabSz="4389438" eaLnBrk="0" hangingPunct="0">
              <a:defRPr sz="9500">
                <a:solidFill>
                  <a:schemeClr val="tx1"/>
                </a:solidFill>
                <a:latin typeface="Arial" charset="0"/>
              </a:defRPr>
            </a:lvl5pPr>
            <a:lvl6pPr marL="2514600" indent="-228600" defTabSz="4389438" eaLnBrk="0" fontAlgn="base" hangingPunct="0">
              <a:spcBef>
                <a:spcPct val="0"/>
              </a:spcBef>
              <a:spcAft>
                <a:spcPct val="0"/>
              </a:spcAft>
              <a:defRPr sz="9500">
                <a:solidFill>
                  <a:schemeClr val="tx1"/>
                </a:solidFill>
                <a:latin typeface="Arial" charset="0"/>
              </a:defRPr>
            </a:lvl6pPr>
            <a:lvl7pPr marL="2971800" indent="-228600" defTabSz="4389438" eaLnBrk="0" fontAlgn="base" hangingPunct="0">
              <a:spcBef>
                <a:spcPct val="0"/>
              </a:spcBef>
              <a:spcAft>
                <a:spcPct val="0"/>
              </a:spcAft>
              <a:defRPr sz="9500">
                <a:solidFill>
                  <a:schemeClr val="tx1"/>
                </a:solidFill>
                <a:latin typeface="Arial" charset="0"/>
              </a:defRPr>
            </a:lvl7pPr>
            <a:lvl8pPr marL="3429000" indent="-228600" defTabSz="4389438" eaLnBrk="0" fontAlgn="base" hangingPunct="0">
              <a:spcBef>
                <a:spcPct val="0"/>
              </a:spcBef>
              <a:spcAft>
                <a:spcPct val="0"/>
              </a:spcAft>
              <a:defRPr sz="9500">
                <a:solidFill>
                  <a:schemeClr val="tx1"/>
                </a:solidFill>
                <a:latin typeface="Arial" charset="0"/>
              </a:defRPr>
            </a:lvl8pPr>
            <a:lvl9pPr marL="3886200" indent="-228600" defTabSz="4389438" eaLnBrk="0" fontAlgn="base" hangingPunct="0">
              <a:spcBef>
                <a:spcPct val="0"/>
              </a:spcBef>
              <a:spcAft>
                <a:spcPct val="0"/>
              </a:spcAft>
              <a:defRPr sz="9500">
                <a:solidFill>
                  <a:schemeClr val="tx1"/>
                </a:solidFill>
                <a:latin typeface="Arial" charset="0"/>
              </a:defRPr>
            </a:lvl9pPr>
          </a:lstStyle>
          <a:p>
            <a:r>
              <a:rPr lang="en-US" sz="2800" dirty="0"/>
              <a:t>Traffic signal phases can be inferred through traffic cameras in order to detect temporal violations of road users. Moving features are extracted and labeled according to two traffic signal lights (i.e., green, red) and different learning methods such as K Nearest Neighborhood (KNN), Naive Bayes (NB), Neural Network (NN), Deep Neural Network (DNN) and Support Vector Machine (SVM) are applied on training data. The experimental results of two different intersection videos shows that an accuracy of higher than 90% can be achieved by DNN and SVM when the feature size is appropriately selected</a:t>
            </a:r>
            <a:r>
              <a:rPr lang="en-US" sz="2900" dirty="0"/>
              <a:t>.</a:t>
            </a:r>
          </a:p>
        </p:txBody>
      </p:sp>
      <p:sp>
        <p:nvSpPr>
          <p:cNvPr id="64" name="AutoShape 586"/>
          <p:cNvSpPr>
            <a:spLocks noChangeArrowheads="1"/>
          </p:cNvSpPr>
          <p:nvPr/>
        </p:nvSpPr>
        <p:spPr bwMode="auto">
          <a:xfrm>
            <a:off x="990600" y="4343400"/>
            <a:ext cx="11784909" cy="910718"/>
          </a:xfrm>
          <a:prstGeom prst="roundRect">
            <a:avLst>
              <a:gd name="adj" fmla="val 31250"/>
            </a:avLst>
          </a:prstGeom>
          <a:solidFill>
            <a:srgbClr val="000099"/>
          </a:solidFill>
          <a:ln w="9525">
            <a:solidFill>
              <a:schemeClr val="tx1"/>
            </a:solidFill>
            <a:round/>
            <a:headEnd/>
            <a:tailEnd/>
          </a:ln>
        </p:spPr>
        <p:txBody>
          <a:bodyPr wrap="none" lIns="73591" tIns="36795" rIns="73591" bIns="36795" anchor="ctr"/>
          <a:lstStyle/>
          <a:p>
            <a:pPr algn="ctr" defTabSz="3532620"/>
            <a:r>
              <a:rPr lang="en-US" sz="4300" b="1">
                <a:solidFill>
                  <a:schemeClr val="bg1"/>
                </a:solidFill>
              </a:rPr>
              <a:t>Abstract</a:t>
            </a:r>
          </a:p>
        </p:txBody>
      </p:sp>
      <mc:AlternateContent xmlns:mc="http://schemas.openxmlformats.org/markup-compatibility/2006" xmlns:a14="http://schemas.microsoft.com/office/drawing/2010/main">
        <mc:Choice Requires="a14">
          <p:sp>
            <p:nvSpPr>
              <p:cNvPr id="65" name="Text Box 501"/>
              <p:cNvSpPr txBox="1">
                <a:spLocks noChangeArrowheads="1"/>
              </p:cNvSpPr>
              <p:nvPr/>
            </p:nvSpPr>
            <p:spPr bwMode="auto">
              <a:xfrm>
                <a:off x="914400" y="11506200"/>
                <a:ext cx="5974020" cy="50292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73591" tIns="36795" rIns="73591" bIns="36795"/>
              <a:lstStyle>
                <a:lvl1pPr defTabSz="4389438" eaLnBrk="0" hangingPunct="0">
                  <a:defRPr sz="9500">
                    <a:solidFill>
                      <a:schemeClr val="tx1"/>
                    </a:solidFill>
                    <a:latin typeface="Arial" charset="0"/>
                  </a:defRPr>
                </a:lvl1pPr>
                <a:lvl2pPr marL="742950" indent="-285750" defTabSz="4389438" eaLnBrk="0" hangingPunct="0">
                  <a:defRPr sz="9500">
                    <a:solidFill>
                      <a:schemeClr val="tx1"/>
                    </a:solidFill>
                    <a:latin typeface="Arial" charset="0"/>
                  </a:defRPr>
                </a:lvl2pPr>
                <a:lvl3pPr marL="1143000" indent="-228600" defTabSz="4389438" eaLnBrk="0" hangingPunct="0">
                  <a:defRPr sz="9500">
                    <a:solidFill>
                      <a:schemeClr val="tx1"/>
                    </a:solidFill>
                    <a:latin typeface="Arial" charset="0"/>
                  </a:defRPr>
                </a:lvl3pPr>
                <a:lvl4pPr marL="1600200" indent="-228600" defTabSz="4389438" eaLnBrk="0" hangingPunct="0">
                  <a:defRPr sz="9500">
                    <a:solidFill>
                      <a:schemeClr val="tx1"/>
                    </a:solidFill>
                    <a:latin typeface="Arial" charset="0"/>
                  </a:defRPr>
                </a:lvl4pPr>
                <a:lvl5pPr marL="2057400" indent="-228600" defTabSz="4389438" eaLnBrk="0" hangingPunct="0">
                  <a:defRPr sz="9500">
                    <a:solidFill>
                      <a:schemeClr val="tx1"/>
                    </a:solidFill>
                    <a:latin typeface="Arial" charset="0"/>
                  </a:defRPr>
                </a:lvl5pPr>
                <a:lvl6pPr marL="2514600" indent="-228600" defTabSz="4389438" eaLnBrk="0" fontAlgn="base" hangingPunct="0">
                  <a:spcBef>
                    <a:spcPct val="0"/>
                  </a:spcBef>
                  <a:spcAft>
                    <a:spcPct val="0"/>
                  </a:spcAft>
                  <a:defRPr sz="9500">
                    <a:solidFill>
                      <a:schemeClr val="tx1"/>
                    </a:solidFill>
                    <a:latin typeface="Arial" charset="0"/>
                  </a:defRPr>
                </a:lvl6pPr>
                <a:lvl7pPr marL="2971800" indent="-228600" defTabSz="4389438" eaLnBrk="0" fontAlgn="base" hangingPunct="0">
                  <a:spcBef>
                    <a:spcPct val="0"/>
                  </a:spcBef>
                  <a:spcAft>
                    <a:spcPct val="0"/>
                  </a:spcAft>
                  <a:defRPr sz="9500">
                    <a:solidFill>
                      <a:schemeClr val="tx1"/>
                    </a:solidFill>
                    <a:latin typeface="Arial" charset="0"/>
                  </a:defRPr>
                </a:lvl7pPr>
                <a:lvl8pPr marL="3429000" indent="-228600" defTabSz="4389438" eaLnBrk="0" fontAlgn="base" hangingPunct="0">
                  <a:spcBef>
                    <a:spcPct val="0"/>
                  </a:spcBef>
                  <a:spcAft>
                    <a:spcPct val="0"/>
                  </a:spcAft>
                  <a:defRPr sz="9500">
                    <a:solidFill>
                      <a:schemeClr val="tx1"/>
                    </a:solidFill>
                    <a:latin typeface="Arial" charset="0"/>
                  </a:defRPr>
                </a:lvl8pPr>
                <a:lvl9pPr marL="3886200" indent="-228600" defTabSz="4389438" eaLnBrk="0" fontAlgn="base" hangingPunct="0">
                  <a:spcBef>
                    <a:spcPct val="0"/>
                  </a:spcBef>
                  <a:spcAft>
                    <a:spcPct val="0"/>
                  </a:spcAft>
                  <a:defRPr sz="9500">
                    <a:solidFill>
                      <a:schemeClr val="tx1"/>
                    </a:solidFill>
                    <a:latin typeface="Arial" charset="0"/>
                  </a:defRPr>
                </a:lvl9pPr>
              </a:lstStyle>
              <a:p>
                <a:pPr marL="459943" indent="-459943" eaLnBrk="1" hangingPunct="1">
                  <a:spcBef>
                    <a:spcPct val="50000"/>
                  </a:spcBef>
                  <a:buClr>
                    <a:schemeClr val="tx1"/>
                  </a:buClr>
                  <a:buFont typeface="Wingdings" panose="05000000000000000000" pitchFamily="2" charset="2"/>
                  <a:buChar char="§"/>
                </a:pPr>
                <a:r>
                  <a:rPr lang="en-US" sz="2900" b="1" dirty="0"/>
                  <a:t>Optical Flow (OF)</a:t>
                </a:r>
              </a:p>
              <a:p>
                <a:pPr marL="965881" lvl="1" indent="-367955" eaLnBrk="1" hangingPunct="1">
                  <a:spcBef>
                    <a:spcPct val="50000"/>
                  </a:spcBef>
                  <a:buClr>
                    <a:srgbClr val="0000FF"/>
                  </a:buClr>
                  <a:buFont typeface="Arial" panose="020B0604020202020204" pitchFamily="34" charset="0"/>
                  <a:buChar char="•"/>
                </a:pPr>
                <a:r>
                  <a:rPr lang="en-US" sz="2300" dirty="0"/>
                  <a:t>Detect Harris corners on moving objects and  find matches by optical flow.</a:t>
                </a:r>
              </a:p>
              <a:p>
                <a:pPr marL="965881" lvl="1" indent="-367955" eaLnBrk="1" hangingPunct="1">
                  <a:spcBef>
                    <a:spcPct val="50000"/>
                  </a:spcBef>
                  <a:buClr>
                    <a:srgbClr val="0000FF"/>
                  </a:buClr>
                  <a:buFont typeface="Arial" panose="020B0604020202020204" pitchFamily="34" charset="0"/>
                  <a:buChar char="•"/>
                </a:pPr>
                <a:r>
                  <a:rPr lang="en-US" sz="2300" dirty="0"/>
                  <a:t>The feature vector is</a:t>
                </a:r>
                <a14:m>
                  <m:oMath xmlns:m="http://schemas.openxmlformats.org/officeDocument/2006/math">
                    <m:r>
                      <a:rPr lang="en-US" sz="2300">
                        <a:latin typeface="Cambria Math"/>
                      </a:rPr>
                      <m:t> </m:t>
                    </m:r>
                    <m:r>
                      <a:rPr lang="en-US" sz="2300" i="1">
                        <a:latin typeface="Cambria Math"/>
                      </a:rPr>
                      <m:t>𝑓</m:t>
                    </m:r>
                    <m:r>
                      <a:rPr lang="en-US" sz="2300" i="1">
                        <a:latin typeface="Cambria Math"/>
                      </a:rPr>
                      <m:t>=</m:t>
                    </m:r>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a:rPr>
                              <m:t>𝑥</m:t>
                            </m:r>
                          </m:e>
                          <m:sub>
                            <m:r>
                              <a:rPr lang="en-US" sz="2300" i="1">
                                <a:latin typeface="Cambria Math"/>
                              </a:rPr>
                              <m:t>1</m:t>
                            </m:r>
                          </m:sub>
                        </m:sSub>
                        <m:r>
                          <a:rPr lang="en-US" sz="2300" i="1">
                            <a:latin typeface="Cambria Math"/>
                          </a:rPr>
                          <m:t>,</m:t>
                        </m:r>
                        <m:sSub>
                          <m:sSubPr>
                            <m:ctrlPr>
                              <a:rPr lang="en-US" sz="2300" i="1">
                                <a:latin typeface="Cambria Math" panose="02040503050406030204" pitchFamily="18" charset="0"/>
                              </a:rPr>
                            </m:ctrlPr>
                          </m:sSubPr>
                          <m:e>
                            <m:r>
                              <a:rPr lang="en-US" sz="2300" i="1">
                                <a:latin typeface="Cambria Math"/>
                              </a:rPr>
                              <m:t>𝑦</m:t>
                            </m:r>
                          </m:e>
                          <m:sub>
                            <m:r>
                              <a:rPr lang="en-US" sz="2300" i="1">
                                <a:latin typeface="Cambria Math"/>
                              </a:rPr>
                              <m:t>1</m:t>
                            </m:r>
                          </m:sub>
                        </m:sSub>
                        <m:r>
                          <a:rPr lang="en-US" sz="2300" i="1">
                            <a:latin typeface="Cambria Math"/>
                          </a:rPr>
                          <m:t>,</m:t>
                        </m:r>
                        <m:sSub>
                          <m:sSubPr>
                            <m:ctrlPr>
                              <a:rPr lang="en-US" sz="2300" i="1">
                                <a:latin typeface="Cambria Math" panose="02040503050406030204" pitchFamily="18" charset="0"/>
                              </a:rPr>
                            </m:ctrlPr>
                          </m:sSubPr>
                          <m:e>
                            <m:r>
                              <a:rPr lang="en-US" sz="2300" i="1">
                                <a:latin typeface="Cambria Math"/>
                              </a:rPr>
                              <m:t>𝑥</m:t>
                            </m:r>
                          </m:e>
                          <m:sub>
                            <m:r>
                              <a:rPr lang="en-US" sz="2300" i="1">
                                <a:latin typeface="Cambria Math"/>
                              </a:rPr>
                              <m:t>2</m:t>
                            </m:r>
                          </m:sub>
                        </m:sSub>
                        <m:r>
                          <a:rPr lang="en-US" sz="2300" i="1">
                            <a:latin typeface="Cambria Math"/>
                          </a:rPr>
                          <m:t>,</m:t>
                        </m:r>
                        <m:sSub>
                          <m:sSubPr>
                            <m:ctrlPr>
                              <a:rPr lang="en-US" sz="2300" i="1">
                                <a:latin typeface="Cambria Math" panose="02040503050406030204" pitchFamily="18" charset="0"/>
                              </a:rPr>
                            </m:ctrlPr>
                          </m:sSubPr>
                          <m:e>
                            <m:r>
                              <a:rPr lang="en-US" sz="2300" i="1">
                                <a:latin typeface="Cambria Math"/>
                              </a:rPr>
                              <m:t>𝑦</m:t>
                            </m:r>
                          </m:e>
                          <m:sub>
                            <m:r>
                              <a:rPr lang="en-US" sz="2300" i="1">
                                <a:latin typeface="Cambria Math"/>
                              </a:rPr>
                              <m:t>2</m:t>
                            </m:r>
                          </m:sub>
                        </m:sSub>
                        <m:r>
                          <a:rPr lang="en-US" sz="2300" i="1">
                            <a:latin typeface="Cambria Math"/>
                          </a:rPr>
                          <m:t>,</m:t>
                        </m:r>
                        <m:r>
                          <a:rPr lang="en-US" sz="2300" i="1">
                            <a:latin typeface="Cambria Math"/>
                          </a:rPr>
                          <m:t>𝑚</m:t>
                        </m:r>
                        <m:r>
                          <a:rPr lang="en-US" sz="2300" i="1">
                            <a:latin typeface="Cambria Math"/>
                          </a:rPr>
                          <m:t>,</m:t>
                        </m:r>
                        <m:r>
                          <a:rPr lang="en-US" sz="2300" i="1">
                            <a:latin typeface="Cambria Math"/>
                            <a:ea typeface="Cambria Math"/>
                          </a:rPr>
                          <m:t>𝜃</m:t>
                        </m:r>
                      </m:e>
                    </m:d>
                  </m:oMath>
                </a14:m>
                <a:r>
                  <a:rPr lang="en-US" sz="2300" dirty="0">
                    <a:ea typeface="Cambria Math"/>
                  </a:rPr>
                  <a:t>.</a:t>
                </a:r>
              </a:p>
              <a:p>
                <a:pPr marL="965881" lvl="1" indent="-367955" eaLnBrk="1" hangingPunct="1">
                  <a:spcBef>
                    <a:spcPct val="50000"/>
                  </a:spcBef>
                  <a:buClr>
                    <a:srgbClr val="0000FF"/>
                  </a:buClr>
                  <a:buFont typeface="Arial" panose="020B0604020202020204" pitchFamily="34" charset="0"/>
                  <a:buChar char="•"/>
                </a:pPr>
                <a14:m>
                  <m:oMath xmlns:m="http://schemas.openxmlformats.org/officeDocument/2006/math">
                    <m:sSub>
                      <m:sSubPr>
                        <m:ctrlPr>
                          <a:rPr lang="en-US" sz="2300" i="1">
                            <a:latin typeface="Cambria Math" panose="02040503050406030204" pitchFamily="18" charset="0"/>
                          </a:rPr>
                        </m:ctrlPr>
                      </m:sSubPr>
                      <m:e>
                        <m:r>
                          <a:rPr lang="en-US" sz="2300" i="1">
                            <a:latin typeface="Cambria Math"/>
                          </a:rPr>
                          <m:t>𝑥</m:t>
                        </m:r>
                      </m:e>
                      <m:sub>
                        <m:r>
                          <a:rPr lang="en-US" sz="2300" i="1">
                            <a:latin typeface="Cambria Math"/>
                          </a:rPr>
                          <m:t>1</m:t>
                        </m:r>
                      </m:sub>
                    </m:sSub>
                    <m:r>
                      <a:rPr lang="en-US" sz="2300" i="1">
                        <a:latin typeface="Cambria Math"/>
                      </a:rPr>
                      <m:t>,</m:t>
                    </m:r>
                    <m:sSub>
                      <m:sSubPr>
                        <m:ctrlPr>
                          <a:rPr lang="en-US" sz="2300" i="1">
                            <a:latin typeface="Cambria Math" panose="02040503050406030204" pitchFamily="18" charset="0"/>
                          </a:rPr>
                        </m:ctrlPr>
                      </m:sSubPr>
                      <m:e>
                        <m:r>
                          <a:rPr lang="en-US" sz="2300" i="1">
                            <a:latin typeface="Cambria Math"/>
                          </a:rPr>
                          <m:t>𝑦</m:t>
                        </m:r>
                      </m:e>
                      <m:sub>
                        <m:r>
                          <a:rPr lang="en-US" sz="2300" i="1">
                            <a:latin typeface="Cambria Math"/>
                          </a:rPr>
                          <m:t>1</m:t>
                        </m:r>
                      </m:sub>
                    </m:sSub>
                    <m:r>
                      <a:rPr lang="en-US" sz="2300" i="1">
                        <a:latin typeface="Cambria Math"/>
                      </a:rPr>
                      <m:t>,</m:t>
                    </m:r>
                    <m:sSub>
                      <m:sSubPr>
                        <m:ctrlPr>
                          <a:rPr lang="en-US" sz="2300" i="1">
                            <a:latin typeface="Cambria Math" panose="02040503050406030204" pitchFamily="18" charset="0"/>
                          </a:rPr>
                        </m:ctrlPr>
                      </m:sSubPr>
                      <m:e>
                        <m:r>
                          <a:rPr lang="en-US" sz="2300" i="1">
                            <a:latin typeface="Cambria Math"/>
                          </a:rPr>
                          <m:t>𝑥</m:t>
                        </m:r>
                      </m:e>
                      <m:sub>
                        <m:r>
                          <a:rPr lang="en-US" sz="2300" i="1">
                            <a:latin typeface="Cambria Math"/>
                          </a:rPr>
                          <m:t>2</m:t>
                        </m:r>
                      </m:sub>
                    </m:sSub>
                    <m:r>
                      <a:rPr lang="en-US" sz="2300" i="1">
                        <a:latin typeface="Cambria Math"/>
                      </a:rPr>
                      <m:t>,</m:t>
                    </m:r>
                    <m:sSub>
                      <m:sSubPr>
                        <m:ctrlPr>
                          <a:rPr lang="en-US" sz="2300" i="1">
                            <a:latin typeface="Cambria Math" panose="02040503050406030204" pitchFamily="18" charset="0"/>
                          </a:rPr>
                        </m:ctrlPr>
                      </m:sSubPr>
                      <m:e>
                        <m:r>
                          <a:rPr lang="en-US" sz="2300" i="1">
                            <a:latin typeface="Cambria Math"/>
                          </a:rPr>
                          <m:t>𝑦</m:t>
                        </m:r>
                      </m:e>
                      <m:sub>
                        <m:r>
                          <a:rPr lang="en-US" sz="2300" i="1">
                            <a:latin typeface="Cambria Math"/>
                          </a:rPr>
                          <m:t>2</m:t>
                        </m:r>
                      </m:sub>
                    </m:sSub>
                  </m:oMath>
                </a14:m>
                <a:r>
                  <a:rPr lang="en-US" sz="2300" dirty="0"/>
                  <a:t> are feature point coordinates for current and next frames, </a:t>
                </a:r>
                <a14:m>
                  <m:oMath xmlns:m="http://schemas.openxmlformats.org/officeDocument/2006/math">
                    <m:r>
                      <a:rPr lang="en-US" sz="2300" i="1">
                        <a:latin typeface="Cambria Math"/>
                      </a:rPr>
                      <m:t>𝑚</m:t>
                    </m:r>
                    <m:r>
                      <a:rPr lang="en-US" sz="2300" i="1">
                        <a:latin typeface="Cambria Math"/>
                      </a:rPr>
                      <m:t>=</m:t>
                    </m:r>
                    <m:rad>
                      <m:radPr>
                        <m:degHide m:val="on"/>
                        <m:ctrlPr>
                          <a:rPr lang="en-US" sz="2300" i="1">
                            <a:latin typeface="Cambria Math" panose="02040503050406030204" pitchFamily="18" charset="0"/>
                          </a:rPr>
                        </m:ctrlPr>
                      </m:radPr>
                      <m:deg/>
                      <m:e>
                        <m:sSup>
                          <m:sSupPr>
                            <m:ctrlPr>
                              <a:rPr lang="en-US" sz="2300" i="1">
                                <a:latin typeface="Cambria Math" panose="02040503050406030204" pitchFamily="18" charset="0"/>
                              </a:rPr>
                            </m:ctrlPr>
                          </m:sSupPr>
                          <m:e>
                            <m:r>
                              <a:rPr lang="en-US" sz="2300" i="1">
                                <a:latin typeface="Cambria Math"/>
                              </a:rPr>
                              <m:t>(</m:t>
                            </m:r>
                            <m:sSub>
                              <m:sSubPr>
                                <m:ctrlPr>
                                  <a:rPr lang="en-US" sz="2300" i="1">
                                    <a:latin typeface="Cambria Math" panose="02040503050406030204" pitchFamily="18" charset="0"/>
                                  </a:rPr>
                                </m:ctrlPr>
                              </m:sSubPr>
                              <m:e>
                                <m:r>
                                  <a:rPr lang="en-US" sz="2300" i="1">
                                    <a:latin typeface="Cambria Math"/>
                                  </a:rPr>
                                  <m:t>𝑥</m:t>
                                </m:r>
                              </m:e>
                              <m:sub>
                                <m:r>
                                  <a:rPr lang="en-US" sz="2300" i="1">
                                    <a:latin typeface="Cambria Math"/>
                                  </a:rPr>
                                  <m:t>2</m:t>
                                </m:r>
                              </m:sub>
                            </m:sSub>
                            <m:r>
                              <a:rPr lang="en-US" sz="2300" i="1">
                                <a:latin typeface="Cambria Math"/>
                              </a:rPr>
                              <m:t>−</m:t>
                            </m:r>
                            <m:sSub>
                              <m:sSubPr>
                                <m:ctrlPr>
                                  <a:rPr lang="en-US" sz="2300" i="1">
                                    <a:latin typeface="Cambria Math" panose="02040503050406030204" pitchFamily="18" charset="0"/>
                                  </a:rPr>
                                </m:ctrlPr>
                              </m:sSubPr>
                              <m:e>
                                <m:r>
                                  <a:rPr lang="en-US" sz="2300" i="1">
                                    <a:latin typeface="Cambria Math"/>
                                  </a:rPr>
                                  <m:t>𝑥</m:t>
                                </m:r>
                              </m:e>
                              <m:sub>
                                <m:r>
                                  <a:rPr lang="en-US" sz="2300" i="1">
                                    <a:latin typeface="Cambria Math"/>
                                  </a:rPr>
                                  <m:t>1</m:t>
                                </m:r>
                              </m:sub>
                            </m:sSub>
                            <m:r>
                              <a:rPr lang="en-US" sz="2300" i="1">
                                <a:latin typeface="Cambria Math"/>
                              </a:rPr>
                              <m:t>)</m:t>
                            </m:r>
                          </m:e>
                          <m:sup>
                            <m:r>
                              <a:rPr lang="en-US" sz="2300" i="1">
                                <a:latin typeface="Cambria Math"/>
                              </a:rPr>
                              <m:t>2</m:t>
                            </m:r>
                          </m:sup>
                        </m:sSup>
                        <m:r>
                          <a:rPr lang="en-US" sz="2300" i="1">
                            <a:latin typeface="Cambria Math"/>
                          </a:rPr>
                          <m:t>+</m:t>
                        </m:r>
                        <m:sSup>
                          <m:sSupPr>
                            <m:ctrlPr>
                              <a:rPr lang="en-US" sz="2300" i="1">
                                <a:latin typeface="Cambria Math" panose="02040503050406030204" pitchFamily="18" charset="0"/>
                              </a:rPr>
                            </m:ctrlPr>
                          </m:sSupPr>
                          <m:e>
                            <m:r>
                              <a:rPr lang="en-US" sz="2300" i="1">
                                <a:latin typeface="Cambria Math"/>
                              </a:rPr>
                              <m:t>(</m:t>
                            </m:r>
                            <m:sSub>
                              <m:sSubPr>
                                <m:ctrlPr>
                                  <a:rPr lang="en-US" sz="2300" i="1">
                                    <a:latin typeface="Cambria Math" panose="02040503050406030204" pitchFamily="18" charset="0"/>
                                  </a:rPr>
                                </m:ctrlPr>
                              </m:sSubPr>
                              <m:e>
                                <m:r>
                                  <a:rPr lang="en-US" sz="2300" i="1">
                                    <a:latin typeface="Cambria Math"/>
                                  </a:rPr>
                                  <m:t>𝑦</m:t>
                                </m:r>
                              </m:e>
                              <m:sub>
                                <m:r>
                                  <a:rPr lang="en-US" sz="2300" i="1">
                                    <a:latin typeface="Cambria Math"/>
                                  </a:rPr>
                                  <m:t>2</m:t>
                                </m:r>
                              </m:sub>
                            </m:sSub>
                            <m:r>
                              <a:rPr lang="en-US" sz="2300" i="1">
                                <a:latin typeface="Cambria Math"/>
                              </a:rPr>
                              <m:t>−</m:t>
                            </m:r>
                            <m:sSub>
                              <m:sSubPr>
                                <m:ctrlPr>
                                  <a:rPr lang="en-US" sz="2300" i="1">
                                    <a:latin typeface="Cambria Math" panose="02040503050406030204" pitchFamily="18" charset="0"/>
                                  </a:rPr>
                                </m:ctrlPr>
                              </m:sSubPr>
                              <m:e>
                                <m:r>
                                  <a:rPr lang="en-US" sz="2300" i="1">
                                    <a:latin typeface="Cambria Math"/>
                                  </a:rPr>
                                  <m:t>𝑦</m:t>
                                </m:r>
                              </m:e>
                              <m:sub>
                                <m:r>
                                  <a:rPr lang="en-US" sz="2300" i="1">
                                    <a:latin typeface="Cambria Math"/>
                                  </a:rPr>
                                  <m:t>1</m:t>
                                </m:r>
                              </m:sub>
                            </m:sSub>
                            <m:r>
                              <a:rPr lang="en-US" sz="2300" i="1">
                                <a:latin typeface="Cambria Math"/>
                              </a:rPr>
                              <m:t>)</m:t>
                            </m:r>
                          </m:e>
                          <m:sup>
                            <m:r>
                              <a:rPr lang="en-US" sz="2300" i="1">
                                <a:latin typeface="Cambria Math"/>
                              </a:rPr>
                              <m:t>2</m:t>
                            </m:r>
                          </m:sup>
                        </m:sSup>
                      </m:e>
                    </m:rad>
                  </m:oMath>
                </a14:m>
                <a:r>
                  <a:rPr lang="en-US" sz="2300" dirty="0"/>
                  <a:t> , </a:t>
                </a:r>
                <a14:m>
                  <m:oMath xmlns:m="http://schemas.openxmlformats.org/officeDocument/2006/math">
                    <m:r>
                      <a:rPr lang="en-US" sz="2300" i="1">
                        <a:latin typeface="Cambria Math"/>
                        <a:ea typeface="Cambria Math"/>
                      </a:rPr>
                      <m:t>𝜃</m:t>
                    </m:r>
                    <m:r>
                      <a:rPr lang="en-US" sz="2300" i="1">
                        <a:latin typeface="Cambria Math"/>
                        <a:ea typeface="Cambria Math"/>
                      </a:rPr>
                      <m:t>=</m:t>
                    </m:r>
                    <m:func>
                      <m:funcPr>
                        <m:ctrlPr>
                          <a:rPr lang="en-US" sz="2300" i="1">
                            <a:latin typeface="Cambria Math" panose="02040503050406030204" pitchFamily="18" charset="0"/>
                            <a:ea typeface="Cambria Math"/>
                          </a:rPr>
                        </m:ctrlPr>
                      </m:funcPr>
                      <m:fName>
                        <m:sSup>
                          <m:sSupPr>
                            <m:ctrlPr>
                              <a:rPr lang="en-US" sz="2300" i="1">
                                <a:latin typeface="Cambria Math" panose="02040503050406030204" pitchFamily="18" charset="0"/>
                                <a:ea typeface="Cambria Math"/>
                              </a:rPr>
                            </m:ctrlPr>
                          </m:sSupPr>
                          <m:e>
                            <m:r>
                              <m:rPr>
                                <m:sty m:val="p"/>
                              </m:rPr>
                              <a:rPr lang="en-US" sz="2300">
                                <a:latin typeface="Cambria Math"/>
                                <a:ea typeface="Cambria Math"/>
                              </a:rPr>
                              <m:t>tan</m:t>
                            </m:r>
                          </m:e>
                          <m:sup>
                            <m:r>
                              <a:rPr lang="en-US" sz="2300" i="1">
                                <a:latin typeface="Cambria Math"/>
                                <a:ea typeface="Cambria Math"/>
                              </a:rPr>
                              <m:t>−1</m:t>
                            </m:r>
                          </m:sup>
                        </m:sSup>
                        <m:r>
                          <a:rPr lang="en-US" sz="2300" i="1">
                            <a:latin typeface="Cambria Math"/>
                            <a:ea typeface="Cambria Math"/>
                          </a:rPr>
                          <m:t>(</m:t>
                        </m:r>
                      </m:fName>
                      <m:e>
                        <m:f>
                          <m:fPr>
                            <m:ctrlPr>
                              <a:rPr lang="en-US" sz="2300" i="1">
                                <a:latin typeface="Cambria Math" panose="02040503050406030204" pitchFamily="18" charset="0"/>
                                <a:ea typeface="Cambria Math"/>
                              </a:rPr>
                            </m:ctrlPr>
                          </m:fPr>
                          <m:num>
                            <m:sSub>
                              <m:sSubPr>
                                <m:ctrlPr>
                                  <a:rPr lang="en-US" sz="2300" i="1">
                                    <a:latin typeface="Cambria Math" panose="02040503050406030204" pitchFamily="18" charset="0"/>
                                  </a:rPr>
                                </m:ctrlPr>
                              </m:sSubPr>
                              <m:e>
                                <m:r>
                                  <a:rPr lang="en-US" sz="2300" i="1">
                                    <a:latin typeface="Cambria Math"/>
                                  </a:rPr>
                                  <m:t>𝑦</m:t>
                                </m:r>
                              </m:e>
                              <m:sub>
                                <m:r>
                                  <a:rPr lang="en-US" sz="2300" i="1">
                                    <a:latin typeface="Cambria Math"/>
                                  </a:rPr>
                                  <m:t>2</m:t>
                                </m:r>
                              </m:sub>
                            </m:sSub>
                            <m:r>
                              <a:rPr lang="en-US" sz="2300" i="1">
                                <a:latin typeface="Cambria Math"/>
                              </a:rPr>
                              <m:t>−</m:t>
                            </m:r>
                            <m:sSub>
                              <m:sSubPr>
                                <m:ctrlPr>
                                  <a:rPr lang="en-US" sz="2300" i="1">
                                    <a:latin typeface="Cambria Math" panose="02040503050406030204" pitchFamily="18" charset="0"/>
                                  </a:rPr>
                                </m:ctrlPr>
                              </m:sSubPr>
                              <m:e>
                                <m:r>
                                  <a:rPr lang="en-US" sz="2300" i="1">
                                    <a:latin typeface="Cambria Math"/>
                                  </a:rPr>
                                  <m:t>𝑦</m:t>
                                </m:r>
                              </m:e>
                              <m:sub>
                                <m:r>
                                  <a:rPr lang="en-US" sz="2300" i="1">
                                    <a:latin typeface="Cambria Math"/>
                                  </a:rPr>
                                  <m:t>1</m:t>
                                </m:r>
                              </m:sub>
                            </m:sSub>
                          </m:num>
                          <m:den>
                            <m:sSub>
                              <m:sSubPr>
                                <m:ctrlPr>
                                  <a:rPr lang="en-US" sz="2300" i="1">
                                    <a:latin typeface="Cambria Math" panose="02040503050406030204" pitchFamily="18" charset="0"/>
                                  </a:rPr>
                                </m:ctrlPr>
                              </m:sSubPr>
                              <m:e>
                                <m:r>
                                  <a:rPr lang="en-US" sz="2300" i="1">
                                    <a:latin typeface="Cambria Math"/>
                                  </a:rPr>
                                  <m:t>𝑥</m:t>
                                </m:r>
                              </m:e>
                              <m:sub>
                                <m:r>
                                  <a:rPr lang="en-US" sz="2300" i="1">
                                    <a:latin typeface="Cambria Math"/>
                                  </a:rPr>
                                  <m:t>2</m:t>
                                </m:r>
                              </m:sub>
                            </m:sSub>
                            <m:r>
                              <a:rPr lang="en-US" sz="2300" i="1">
                                <a:latin typeface="Cambria Math"/>
                              </a:rPr>
                              <m:t>−</m:t>
                            </m:r>
                            <m:sSub>
                              <m:sSubPr>
                                <m:ctrlPr>
                                  <a:rPr lang="en-US" sz="2300" i="1">
                                    <a:latin typeface="Cambria Math" panose="02040503050406030204" pitchFamily="18" charset="0"/>
                                  </a:rPr>
                                </m:ctrlPr>
                              </m:sSubPr>
                              <m:e>
                                <m:r>
                                  <a:rPr lang="en-US" sz="2300" i="1">
                                    <a:latin typeface="Cambria Math"/>
                                  </a:rPr>
                                  <m:t>𝑥</m:t>
                                </m:r>
                              </m:e>
                              <m:sub>
                                <m:r>
                                  <a:rPr lang="en-US" sz="2300" i="1">
                                    <a:latin typeface="Cambria Math"/>
                                  </a:rPr>
                                  <m:t>1</m:t>
                                </m:r>
                              </m:sub>
                            </m:sSub>
                          </m:den>
                        </m:f>
                        <m:r>
                          <a:rPr lang="en-US" sz="2300" i="1">
                            <a:latin typeface="Cambria Math"/>
                            <a:ea typeface="Cambria Math"/>
                          </a:rPr>
                          <m:t>)</m:t>
                        </m:r>
                      </m:e>
                    </m:func>
                  </m:oMath>
                </a14:m>
                <a:r>
                  <a:rPr lang="en-US" sz="2300" dirty="0"/>
                  <a:t>.</a:t>
                </a:r>
              </a:p>
              <a:p>
                <a:pPr eaLnBrk="1" hangingPunct="1">
                  <a:spcBef>
                    <a:spcPct val="50000"/>
                  </a:spcBef>
                  <a:buClr>
                    <a:srgbClr val="0000FF"/>
                  </a:buClr>
                </a:pPr>
                <a:endParaRPr lang="en-US" sz="2300" dirty="0"/>
              </a:p>
            </p:txBody>
          </p:sp>
        </mc:Choice>
        <mc:Fallback xmlns="">
          <p:sp>
            <p:nvSpPr>
              <p:cNvPr id="65" name="Text Box 501"/>
              <p:cNvSpPr txBox="1">
                <a:spLocks noRot="1" noChangeAspect="1" noMove="1" noResize="1" noEditPoints="1" noAdjustHandles="1" noChangeArrowheads="1" noChangeShapeType="1" noTextEdit="1"/>
              </p:cNvSpPr>
              <p:nvPr/>
            </p:nvSpPr>
            <p:spPr bwMode="auto">
              <a:xfrm>
                <a:off x="914400" y="11506200"/>
                <a:ext cx="5974020" cy="5029200"/>
              </a:xfrm>
              <a:prstGeom prst="rect">
                <a:avLst/>
              </a:prstGeom>
              <a:blipFill>
                <a:blip r:embed="rId3"/>
                <a:stretch>
                  <a:fillRect l="-2245" t="-14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66" name="AutoShape 588"/>
          <p:cNvSpPr>
            <a:spLocks noChangeArrowheads="1"/>
          </p:cNvSpPr>
          <p:nvPr/>
        </p:nvSpPr>
        <p:spPr bwMode="auto">
          <a:xfrm>
            <a:off x="914400" y="9906000"/>
            <a:ext cx="11784908" cy="910718"/>
          </a:xfrm>
          <a:prstGeom prst="roundRect">
            <a:avLst>
              <a:gd name="adj" fmla="val 27083"/>
            </a:avLst>
          </a:prstGeom>
          <a:solidFill>
            <a:srgbClr val="000099"/>
          </a:solidFill>
          <a:ln w="9525">
            <a:solidFill>
              <a:schemeClr val="tx1"/>
            </a:solidFill>
            <a:round/>
            <a:headEnd/>
            <a:tailEnd/>
          </a:ln>
        </p:spPr>
        <p:txBody>
          <a:bodyPr wrap="none" lIns="73591" tIns="36795" rIns="73591" bIns="36795" anchor="ctr"/>
          <a:lstStyle/>
          <a:p>
            <a:pPr algn="ctr" defTabSz="3532620"/>
            <a:r>
              <a:rPr lang="en-US" sz="4300" b="1" dirty="0">
                <a:solidFill>
                  <a:schemeClr val="bg1"/>
                </a:solidFill>
              </a:rPr>
              <a:t>Introduction and Background</a:t>
            </a:r>
          </a:p>
        </p:txBody>
      </p:sp>
      <p:sp>
        <p:nvSpPr>
          <p:cNvPr id="67" name="Rectangle 66"/>
          <p:cNvSpPr/>
          <p:nvPr/>
        </p:nvSpPr>
        <p:spPr>
          <a:xfrm>
            <a:off x="7095698" y="16020225"/>
            <a:ext cx="5771217" cy="782195"/>
          </a:xfrm>
          <a:prstGeom prst="rect">
            <a:avLst/>
          </a:prstGeom>
        </p:spPr>
        <p:txBody>
          <a:bodyPr wrap="square" lIns="73591" tIns="36795" rIns="73591" bIns="36795">
            <a:spAutoFit/>
          </a:bodyPr>
          <a:lstStyle/>
          <a:p>
            <a:pPr algn="ctr"/>
            <a:r>
              <a:rPr lang="en-US" sz="2300" b="1" dirty="0"/>
              <a:t>Fig 1: Moving feature collection using Harris corners with optical flow</a:t>
            </a:r>
          </a:p>
        </p:txBody>
      </p:sp>
      <p:sp>
        <p:nvSpPr>
          <p:cNvPr id="69" name="Text Box 568"/>
          <p:cNvSpPr txBox="1">
            <a:spLocks noChangeArrowheads="1"/>
          </p:cNvSpPr>
          <p:nvPr/>
        </p:nvSpPr>
        <p:spPr bwMode="auto">
          <a:xfrm>
            <a:off x="19354800" y="3429000"/>
            <a:ext cx="5943600" cy="505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591" tIns="36795" rIns="73591" bIns="36795">
            <a:spAutoFit/>
          </a:bodyPr>
          <a:lstStyle>
            <a:lvl1pPr defTabSz="4389438" eaLnBrk="0" hangingPunct="0">
              <a:defRPr sz="9500">
                <a:solidFill>
                  <a:schemeClr val="tx1"/>
                </a:solidFill>
                <a:latin typeface="Arial" charset="0"/>
              </a:defRPr>
            </a:lvl1pPr>
            <a:lvl2pPr marL="742950" indent="-285750" defTabSz="4389438" eaLnBrk="0" hangingPunct="0">
              <a:defRPr sz="9500">
                <a:solidFill>
                  <a:schemeClr val="tx1"/>
                </a:solidFill>
                <a:latin typeface="Arial" charset="0"/>
              </a:defRPr>
            </a:lvl2pPr>
            <a:lvl3pPr marL="1143000" indent="-228600" defTabSz="4389438" eaLnBrk="0" hangingPunct="0">
              <a:defRPr sz="9500">
                <a:solidFill>
                  <a:schemeClr val="tx1"/>
                </a:solidFill>
                <a:latin typeface="Arial" charset="0"/>
              </a:defRPr>
            </a:lvl3pPr>
            <a:lvl4pPr marL="1600200" indent="-228600" defTabSz="4389438" eaLnBrk="0" hangingPunct="0">
              <a:defRPr sz="9500">
                <a:solidFill>
                  <a:schemeClr val="tx1"/>
                </a:solidFill>
                <a:latin typeface="Arial" charset="0"/>
              </a:defRPr>
            </a:lvl4pPr>
            <a:lvl5pPr marL="2057400" indent="-228600" defTabSz="4389438" eaLnBrk="0" hangingPunct="0">
              <a:defRPr sz="9500">
                <a:solidFill>
                  <a:schemeClr val="tx1"/>
                </a:solidFill>
                <a:latin typeface="Arial" charset="0"/>
              </a:defRPr>
            </a:lvl5pPr>
            <a:lvl6pPr marL="2514600" indent="-228600" defTabSz="4389438" eaLnBrk="0" fontAlgn="base" hangingPunct="0">
              <a:spcBef>
                <a:spcPct val="0"/>
              </a:spcBef>
              <a:spcAft>
                <a:spcPct val="0"/>
              </a:spcAft>
              <a:defRPr sz="9500">
                <a:solidFill>
                  <a:schemeClr val="tx1"/>
                </a:solidFill>
                <a:latin typeface="Arial" charset="0"/>
              </a:defRPr>
            </a:lvl6pPr>
            <a:lvl7pPr marL="2971800" indent="-228600" defTabSz="4389438" eaLnBrk="0" fontAlgn="base" hangingPunct="0">
              <a:spcBef>
                <a:spcPct val="0"/>
              </a:spcBef>
              <a:spcAft>
                <a:spcPct val="0"/>
              </a:spcAft>
              <a:defRPr sz="9500">
                <a:solidFill>
                  <a:schemeClr val="tx1"/>
                </a:solidFill>
                <a:latin typeface="Arial" charset="0"/>
              </a:defRPr>
            </a:lvl7pPr>
            <a:lvl8pPr marL="3429000" indent="-228600" defTabSz="4389438" eaLnBrk="0" fontAlgn="base" hangingPunct="0">
              <a:spcBef>
                <a:spcPct val="0"/>
              </a:spcBef>
              <a:spcAft>
                <a:spcPct val="0"/>
              </a:spcAft>
              <a:defRPr sz="9500">
                <a:solidFill>
                  <a:schemeClr val="tx1"/>
                </a:solidFill>
                <a:latin typeface="Arial" charset="0"/>
              </a:defRPr>
            </a:lvl8pPr>
            <a:lvl9pPr marL="3886200" indent="-228600" defTabSz="4389438" eaLnBrk="0" fontAlgn="base" hangingPunct="0">
              <a:spcBef>
                <a:spcPct val="0"/>
              </a:spcBef>
              <a:spcAft>
                <a:spcPct val="0"/>
              </a:spcAft>
              <a:defRPr sz="9500">
                <a:solidFill>
                  <a:schemeClr val="tx1"/>
                </a:solidFill>
                <a:latin typeface="Arial" charset="0"/>
              </a:defRPr>
            </a:lvl9pPr>
          </a:lstStyle>
          <a:p>
            <a:pPr eaLnBrk="1" hangingPunct="1">
              <a:spcBef>
                <a:spcPts val="483"/>
              </a:spcBef>
            </a:pPr>
            <a:r>
              <a:rPr lang="en-US" sz="2800" b="1" dirty="0">
                <a:solidFill>
                  <a:schemeClr val="accent6">
                    <a:lumMod val="60000"/>
                    <a:lumOff val="40000"/>
                  </a:schemeClr>
                </a:solidFill>
              </a:rPr>
              <a:t>Team.Leader@vikes.csuohio.edu</a:t>
            </a:r>
          </a:p>
        </p:txBody>
      </p:sp>
      <p:sp>
        <p:nvSpPr>
          <p:cNvPr id="78" name="AutoShape 588"/>
          <p:cNvSpPr>
            <a:spLocks noChangeArrowheads="1"/>
          </p:cNvSpPr>
          <p:nvPr/>
        </p:nvSpPr>
        <p:spPr bwMode="auto">
          <a:xfrm>
            <a:off x="762000" y="21945600"/>
            <a:ext cx="12050485" cy="910718"/>
          </a:xfrm>
          <a:prstGeom prst="roundRect">
            <a:avLst>
              <a:gd name="adj" fmla="val 27083"/>
            </a:avLst>
          </a:prstGeom>
          <a:solidFill>
            <a:srgbClr val="000099"/>
          </a:solidFill>
          <a:ln w="9525">
            <a:solidFill>
              <a:schemeClr val="tx1"/>
            </a:solidFill>
            <a:round/>
            <a:headEnd/>
            <a:tailEnd/>
          </a:ln>
        </p:spPr>
        <p:txBody>
          <a:bodyPr wrap="none" lIns="73591" tIns="36795" rIns="73591" bIns="36795" anchor="ctr"/>
          <a:lstStyle/>
          <a:p>
            <a:pPr algn="ctr" defTabSz="3532620"/>
            <a:r>
              <a:rPr lang="en-US" sz="4300" b="1" dirty="0">
                <a:solidFill>
                  <a:schemeClr val="bg1"/>
                </a:solidFill>
              </a:rPr>
              <a:t>System Design (and or Algorithm)</a:t>
            </a:r>
          </a:p>
        </p:txBody>
      </p:sp>
      <p:sp>
        <p:nvSpPr>
          <p:cNvPr id="80" name="AutoShape 588"/>
          <p:cNvSpPr>
            <a:spLocks noChangeArrowheads="1"/>
          </p:cNvSpPr>
          <p:nvPr/>
        </p:nvSpPr>
        <p:spPr bwMode="auto">
          <a:xfrm>
            <a:off x="14173200" y="9220200"/>
            <a:ext cx="12050485" cy="910718"/>
          </a:xfrm>
          <a:prstGeom prst="roundRect">
            <a:avLst>
              <a:gd name="adj" fmla="val 27083"/>
            </a:avLst>
          </a:prstGeom>
          <a:solidFill>
            <a:srgbClr val="000099"/>
          </a:solidFill>
          <a:ln w="9525">
            <a:solidFill>
              <a:schemeClr val="tx1"/>
            </a:solidFill>
            <a:round/>
            <a:headEnd/>
            <a:tailEnd/>
          </a:ln>
        </p:spPr>
        <p:txBody>
          <a:bodyPr wrap="none" lIns="73591" tIns="36795" rIns="73591" bIns="36795" anchor="ctr"/>
          <a:lstStyle/>
          <a:p>
            <a:pPr algn="ctr" defTabSz="3532620"/>
            <a:r>
              <a:rPr lang="en-US" sz="4300" b="1" dirty="0">
                <a:solidFill>
                  <a:schemeClr val="bg1"/>
                </a:solidFill>
              </a:rPr>
              <a:t>Experimental Results</a:t>
            </a:r>
          </a:p>
        </p:txBody>
      </p:sp>
      <p:sp>
        <p:nvSpPr>
          <p:cNvPr id="98" name="Rectangle 97"/>
          <p:cNvSpPr/>
          <p:nvPr/>
        </p:nvSpPr>
        <p:spPr>
          <a:xfrm>
            <a:off x="22402800" y="7772400"/>
            <a:ext cx="3185031" cy="428252"/>
          </a:xfrm>
          <a:prstGeom prst="rect">
            <a:avLst/>
          </a:prstGeom>
        </p:spPr>
        <p:txBody>
          <a:bodyPr wrap="square" lIns="73591" tIns="36795" rIns="73591" bIns="36795">
            <a:spAutoFit/>
          </a:bodyPr>
          <a:lstStyle/>
          <a:p>
            <a:r>
              <a:rPr lang="en-US" sz="2300" b="1" dirty="0"/>
              <a:t>Fig 4: Deep Network </a:t>
            </a:r>
          </a:p>
        </p:txBody>
      </p:sp>
      <p:sp>
        <p:nvSpPr>
          <p:cNvPr id="113" name="Rectangle 112"/>
          <p:cNvSpPr/>
          <p:nvPr/>
        </p:nvSpPr>
        <p:spPr>
          <a:xfrm>
            <a:off x="14859000" y="17145000"/>
            <a:ext cx="10319658" cy="428252"/>
          </a:xfrm>
          <a:prstGeom prst="rect">
            <a:avLst/>
          </a:prstGeom>
        </p:spPr>
        <p:txBody>
          <a:bodyPr wrap="square" lIns="73591" tIns="36795" rIns="73591" bIns="36795">
            <a:spAutoFit/>
          </a:bodyPr>
          <a:lstStyle/>
          <a:p>
            <a:r>
              <a:rPr lang="en-US" sz="2300" b="1" dirty="0"/>
              <a:t>Fig 5: Heat-maps of training data for different signal phases (INT 1) </a:t>
            </a:r>
          </a:p>
        </p:txBody>
      </p:sp>
      <p:pic>
        <p:nvPicPr>
          <p:cNvPr id="1026" name="Picture 2" descr="C:\Users\mamal\Desktop\seal.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65000" y="1905000"/>
            <a:ext cx="20574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6600" y="11582400"/>
            <a:ext cx="5762437"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24" name="Text Box 501"/>
              <p:cNvSpPr txBox="1">
                <a:spLocks noChangeArrowheads="1"/>
              </p:cNvSpPr>
              <p:nvPr/>
            </p:nvSpPr>
            <p:spPr bwMode="auto">
              <a:xfrm>
                <a:off x="838200" y="16687800"/>
                <a:ext cx="6170040" cy="562914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73591" tIns="36795" rIns="73591" bIns="36795"/>
              <a:lstStyle>
                <a:lvl1pPr defTabSz="4389438" eaLnBrk="0" hangingPunct="0">
                  <a:defRPr sz="9500">
                    <a:solidFill>
                      <a:schemeClr val="tx1"/>
                    </a:solidFill>
                    <a:latin typeface="Arial" charset="0"/>
                  </a:defRPr>
                </a:lvl1pPr>
                <a:lvl2pPr marL="742950" indent="-285750" defTabSz="4389438" eaLnBrk="0" hangingPunct="0">
                  <a:defRPr sz="9500">
                    <a:solidFill>
                      <a:schemeClr val="tx1"/>
                    </a:solidFill>
                    <a:latin typeface="Arial" charset="0"/>
                  </a:defRPr>
                </a:lvl2pPr>
                <a:lvl3pPr marL="1143000" indent="-228600" defTabSz="4389438" eaLnBrk="0" hangingPunct="0">
                  <a:defRPr sz="9500">
                    <a:solidFill>
                      <a:schemeClr val="tx1"/>
                    </a:solidFill>
                    <a:latin typeface="Arial" charset="0"/>
                  </a:defRPr>
                </a:lvl3pPr>
                <a:lvl4pPr marL="1600200" indent="-228600" defTabSz="4389438" eaLnBrk="0" hangingPunct="0">
                  <a:defRPr sz="9500">
                    <a:solidFill>
                      <a:schemeClr val="tx1"/>
                    </a:solidFill>
                    <a:latin typeface="Arial" charset="0"/>
                  </a:defRPr>
                </a:lvl4pPr>
                <a:lvl5pPr marL="2057400" indent="-228600" defTabSz="4389438" eaLnBrk="0" hangingPunct="0">
                  <a:defRPr sz="9500">
                    <a:solidFill>
                      <a:schemeClr val="tx1"/>
                    </a:solidFill>
                    <a:latin typeface="Arial" charset="0"/>
                  </a:defRPr>
                </a:lvl5pPr>
                <a:lvl6pPr marL="2514600" indent="-228600" defTabSz="4389438" eaLnBrk="0" fontAlgn="base" hangingPunct="0">
                  <a:spcBef>
                    <a:spcPct val="0"/>
                  </a:spcBef>
                  <a:spcAft>
                    <a:spcPct val="0"/>
                  </a:spcAft>
                  <a:defRPr sz="9500">
                    <a:solidFill>
                      <a:schemeClr val="tx1"/>
                    </a:solidFill>
                    <a:latin typeface="Arial" charset="0"/>
                  </a:defRPr>
                </a:lvl6pPr>
                <a:lvl7pPr marL="2971800" indent="-228600" defTabSz="4389438" eaLnBrk="0" fontAlgn="base" hangingPunct="0">
                  <a:spcBef>
                    <a:spcPct val="0"/>
                  </a:spcBef>
                  <a:spcAft>
                    <a:spcPct val="0"/>
                  </a:spcAft>
                  <a:defRPr sz="9500">
                    <a:solidFill>
                      <a:schemeClr val="tx1"/>
                    </a:solidFill>
                    <a:latin typeface="Arial" charset="0"/>
                  </a:defRPr>
                </a:lvl7pPr>
                <a:lvl8pPr marL="3429000" indent="-228600" defTabSz="4389438" eaLnBrk="0" fontAlgn="base" hangingPunct="0">
                  <a:spcBef>
                    <a:spcPct val="0"/>
                  </a:spcBef>
                  <a:spcAft>
                    <a:spcPct val="0"/>
                  </a:spcAft>
                  <a:defRPr sz="9500">
                    <a:solidFill>
                      <a:schemeClr val="tx1"/>
                    </a:solidFill>
                    <a:latin typeface="Arial" charset="0"/>
                  </a:defRPr>
                </a:lvl8pPr>
                <a:lvl9pPr marL="3886200" indent="-228600" defTabSz="4389438" eaLnBrk="0" fontAlgn="base" hangingPunct="0">
                  <a:spcBef>
                    <a:spcPct val="0"/>
                  </a:spcBef>
                  <a:spcAft>
                    <a:spcPct val="0"/>
                  </a:spcAft>
                  <a:defRPr sz="9500">
                    <a:solidFill>
                      <a:schemeClr val="tx1"/>
                    </a:solidFill>
                    <a:latin typeface="Arial" charset="0"/>
                  </a:defRPr>
                </a:lvl9pPr>
              </a:lstStyle>
              <a:p>
                <a:pPr marL="459943" indent="-459943" eaLnBrk="1" hangingPunct="1">
                  <a:spcBef>
                    <a:spcPct val="50000"/>
                  </a:spcBef>
                  <a:buClr>
                    <a:schemeClr val="tx1"/>
                  </a:buClr>
                  <a:buFont typeface="Wingdings" panose="05000000000000000000" pitchFamily="2" charset="2"/>
                  <a:buChar char="§"/>
                </a:pPr>
                <a:r>
                  <a:rPr lang="en-US" sz="2900" b="1" dirty="0"/>
                  <a:t>Background Subtraction (BS)</a:t>
                </a:r>
              </a:p>
              <a:p>
                <a:pPr marL="965881" lvl="1" indent="-367955" eaLnBrk="1" hangingPunct="1">
                  <a:spcBef>
                    <a:spcPct val="50000"/>
                  </a:spcBef>
                  <a:buClr>
                    <a:srgbClr val="0000FF"/>
                  </a:buClr>
                  <a:buFont typeface="Arial" panose="020B0604020202020204" pitchFamily="34" charset="0"/>
                  <a:buChar char="•"/>
                </a:pPr>
                <a:r>
                  <a:rPr lang="en-US" sz="2300" dirty="0"/>
                  <a:t>Estimate an adaptive background from sequence of frames and detect moving blob. </a:t>
                </a:r>
              </a:p>
              <a:p>
                <a:pPr marL="965881" lvl="1" indent="-367955" eaLnBrk="1" hangingPunct="1">
                  <a:spcBef>
                    <a:spcPct val="50000"/>
                  </a:spcBef>
                  <a:buClr>
                    <a:srgbClr val="0000FF"/>
                  </a:buClr>
                  <a:buFont typeface="Arial" panose="020B0604020202020204" pitchFamily="34" charset="0"/>
                  <a:buChar char="•"/>
                </a:pPr>
                <a:r>
                  <a:rPr lang="en-US" sz="2300" dirty="0"/>
                  <a:t>The feature vector is</a:t>
                </a:r>
                <a14:m>
                  <m:oMath xmlns:m="http://schemas.openxmlformats.org/officeDocument/2006/math">
                    <m:r>
                      <a:rPr lang="en-US" sz="2300">
                        <a:latin typeface="Cambria Math"/>
                      </a:rPr>
                      <m:t> </m:t>
                    </m:r>
                    <m:r>
                      <a:rPr lang="en-US" sz="2300" i="1">
                        <a:latin typeface="Cambria Math"/>
                      </a:rPr>
                      <m:t>𝑓</m:t>
                    </m:r>
                    <m:r>
                      <a:rPr lang="en-US" sz="2300" i="1">
                        <a:latin typeface="Cambria Math"/>
                      </a:rPr>
                      <m:t>=</m:t>
                    </m:r>
                    <m:d>
                      <m:dPr>
                        <m:begChr m:val="{"/>
                        <m:endChr m:val="}"/>
                        <m:ctrlPr>
                          <a:rPr lang="en-US" sz="2300" i="1">
                            <a:latin typeface="Cambria Math" panose="02040503050406030204" pitchFamily="18" charset="0"/>
                          </a:rPr>
                        </m:ctrlPr>
                      </m:dPr>
                      <m:e>
                        <m:r>
                          <a:rPr lang="en-US" sz="2300" i="1">
                            <a:latin typeface="Cambria Math"/>
                          </a:rPr>
                          <m:t>𝑥</m:t>
                        </m:r>
                        <m:r>
                          <a:rPr lang="en-US" sz="2300" i="1">
                            <a:latin typeface="Cambria Math"/>
                          </a:rPr>
                          <m:t>,</m:t>
                        </m:r>
                        <m:r>
                          <a:rPr lang="en-US" sz="2300" i="1">
                            <a:latin typeface="Cambria Math"/>
                          </a:rPr>
                          <m:t>𝑦</m:t>
                        </m:r>
                        <m:r>
                          <a:rPr lang="en-US" sz="2300" i="1">
                            <a:latin typeface="Cambria Math"/>
                          </a:rPr>
                          <m:t>,</m:t>
                        </m:r>
                        <m:r>
                          <a:rPr lang="en-US" sz="2300" i="1">
                            <a:latin typeface="Cambria Math"/>
                          </a:rPr>
                          <m:t>𝑤</m:t>
                        </m:r>
                        <m:r>
                          <a:rPr lang="en-US" sz="2300" i="1">
                            <a:latin typeface="Cambria Math"/>
                          </a:rPr>
                          <m:t>,</m:t>
                        </m:r>
                        <m:r>
                          <a:rPr lang="en-US" sz="2300" i="1">
                            <a:latin typeface="Cambria Math"/>
                          </a:rPr>
                          <m:t>h</m:t>
                        </m:r>
                        <m:r>
                          <a:rPr lang="en-US" sz="2300" i="1">
                            <a:latin typeface="Cambria Math"/>
                          </a:rPr>
                          <m:t>,</m:t>
                        </m:r>
                        <m:r>
                          <a:rPr lang="en-US" sz="2300" i="1">
                            <a:latin typeface="Cambria Math"/>
                          </a:rPr>
                          <m:t>𝑎𝑟𝑒𝑎</m:t>
                        </m:r>
                        <m:r>
                          <a:rPr lang="en-US" sz="2300" i="1">
                            <a:latin typeface="Cambria Math"/>
                          </a:rPr>
                          <m:t>,</m:t>
                        </m:r>
                        <m:r>
                          <a:rPr lang="en-US" sz="2300" i="1">
                            <a:latin typeface="Cambria Math"/>
                          </a:rPr>
                          <m:t>𝑝𝑒𝑟𝑖𝑚𝑒𝑡𝑒𝑟</m:t>
                        </m:r>
                      </m:e>
                    </m:d>
                    <m:r>
                      <a:rPr lang="en-US" sz="2300" i="1">
                        <a:latin typeface="Cambria Math"/>
                        <a:ea typeface="Cambria Math"/>
                      </a:rPr>
                      <m:t>.</m:t>
                    </m:r>
                  </m:oMath>
                </a14:m>
                <a:endParaRPr lang="en-US" sz="2300" i="1" dirty="0">
                  <a:latin typeface="Cambria Math"/>
                  <a:ea typeface="Cambria Math"/>
                </a:endParaRPr>
              </a:p>
              <a:p>
                <a:pPr marL="965881" lvl="1" indent="-367955" eaLnBrk="1" hangingPunct="1">
                  <a:spcBef>
                    <a:spcPct val="50000"/>
                  </a:spcBef>
                  <a:buClr>
                    <a:srgbClr val="0000FF"/>
                  </a:buClr>
                  <a:buFont typeface="Arial" panose="020B0604020202020204" pitchFamily="34" charset="0"/>
                  <a:buChar char="•"/>
                </a:pPr>
                <a14:m>
                  <m:oMath xmlns:m="http://schemas.openxmlformats.org/officeDocument/2006/math">
                    <m:r>
                      <a:rPr lang="en-US" sz="2300" i="1">
                        <a:latin typeface="Cambria Math"/>
                      </a:rPr>
                      <m:t>𝑥</m:t>
                    </m:r>
                    <m:r>
                      <a:rPr lang="en-US" sz="2300" i="1">
                        <a:latin typeface="Cambria Math"/>
                      </a:rPr>
                      <m:t>,</m:t>
                    </m:r>
                    <m:r>
                      <a:rPr lang="en-US" sz="2300" i="1">
                        <a:latin typeface="Cambria Math"/>
                      </a:rPr>
                      <m:t>𝑦</m:t>
                    </m:r>
                    <m:r>
                      <a:rPr lang="en-US" sz="2300" i="1">
                        <a:latin typeface="Cambria Math"/>
                      </a:rPr>
                      <m:t> </m:t>
                    </m:r>
                  </m:oMath>
                </a14:m>
                <a:r>
                  <a:rPr lang="en-US" sz="2300" dirty="0"/>
                  <a:t> are centroids of blob, </a:t>
                </a:r>
                <a14:m>
                  <m:oMath xmlns:m="http://schemas.openxmlformats.org/officeDocument/2006/math">
                    <m:r>
                      <a:rPr lang="en-US" sz="2300" i="1">
                        <a:latin typeface="Cambria Math"/>
                      </a:rPr>
                      <m:t>𝑤</m:t>
                    </m:r>
                    <m:r>
                      <a:rPr lang="en-US" sz="2300" i="1">
                        <a:latin typeface="Cambria Math"/>
                      </a:rPr>
                      <m:t>,</m:t>
                    </m:r>
                    <m:r>
                      <a:rPr lang="en-US" sz="2300" i="1">
                        <a:latin typeface="Cambria Math"/>
                      </a:rPr>
                      <m:t>h</m:t>
                    </m:r>
                  </m:oMath>
                </a14:m>
                <a:r>
                  <a:rPr lang="en-US" sz="2300" dirty="0"/>
                  <a:t> are width and height of fitted bounding box around the blob.</a:t>
                </a:r>
              </a:p>
              <a:p>
                <a:pPr marL="965881" lvl="1" indent="-367955" eaLnBrk="1" hangingPunct="1">
                  <a:spcBef>
                    <a:spcPct val="50000"/>
                  </a:spcBef>
                  <a:buClr>
                    <a:srgbClr val="0000FF"/>
                  </a:buClr>
                  <a:buFont typeface="Arial" panose="020B0604020202020204" pitchFamily="34" charset="0"/>
                  <a:buChar char="•"/>
                </a:pPr>
                <a14:m>
                  <m:oMath xmlns:m="http://schemas.openxmlformats.org/officeDocument/2006/math">
                    <m:r>
                      <a:rPr lang="en-US" sz="2300" i="1">
                        <a:latin typeface="Cambria Math"/>
                      </a:rPr>
                      <m:t>𝑎𝑟𝑒𝑎</m:t>
                    </m:r>
                    <m:r>
                      <a:rPr lang="en-US" sz="2300" i="1">
                        <a:latin typeface="Cambria Math"/>
                      </a:rPr>
                      <m:t>,</m:t>
                    </m:r>
                    <m:r>
                      <a:rPr lang="en-US" sz="2300" i="1">
                        <a:latin typeface="Cambria Math"/>
                      </a:rPr>
                      <m:t>𝑝𝑒𝑟𝑖𝑚𝑒𝑡𝑒𝑟</m:t>
                    </m:r>
                    <m:r>
                      <a:rPr lang="en-US" sz="2300" i="1">
                        <a:latin typeface="Cambria Math"/>
                      </a:rPr>
                      <m:t> </m:t>
                    </m:r>
                  </m:oMath>
                </a14:m>
                <a:r>
                  <a:rPr lang="en-US" sz="2300" dirty="0"/>
                  <a:t>are the estimated area and perimeter of the blob. </a:t>
                </a:r>
              </a:p>
            </p:txBody>
          </p:sp>
        </mc:Choice>
        <mc:Fallback xmlns="">
          <p:sp>
            <p:nvSpPr>
              <p:cNvPr id="124" name="Text Box 501"/>
              <p:cNvSpPr txBox="1">
                <a:spLocks noRot="1" noChangeAspect="1" noMove="1" noResize="1" noEditPoints="1" noAdjustHandles="1" noChangeArrowheads="1" noChangeShapeType="1" noTextEdit="1"/>
              </p:cNvSpPr>
              <p:nvPr/>
            </p:nvSpPr>
            <p:spPr bwMode="auto">
              <a:xfrm>
                <a:off x="838200" y="16687800"/>
                <a:ext cx="6170040" cy="5629148"/>
              </a:xfrm>
              <a:prstGeom prst="rect">
                <a:avLst/>
              </a:prstGeom>
              <a:blipFill>
                <a:blip r:embed="rId6"/>
                <a:stretch>
                  <a:fillRect l="-2174" t="-1300" r="-266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9774" y="16764000"/>
            <a:ext cx="5892454" cy="4253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6" name="Rectangle 125"/>
          <p:cNvSpPr/>
          <p:nvPr/>
        </p:nvSpPr>
        <p:spPr>
          <a:xfrm>
            <a:off x="6389575" y="21098063"/>
            <a:ext cx="7023272" cy="782195"/>
          </a:xfrm>
          <a:prstGeom prst="rect">
            <a:avLst/>
          </a:prstGeom>
        </p:spPr>
        <p:txBody>
          <a:bodyPr wrap="square" lIns="73591" tIns="36795" rIns="73591" bIns="36795">
            <a:spAutoFit/>
          </a:bodyPr>
          <a:lstStyle/>
          <a:p>
            <a:pPr algn="ctr"/>
            <a:r>
              <a:rPr lang="en-US" sz="2300" b="1" dirty="0"/>
              <a:t>Fig 2: Blob feature collection using background subtraction</a:t>
            </a:r>
          </a:p>
        </p:txBody>
      </p:sp>
      <p:sp>
        <p:nvSpPr>
          <p:cNvPr id="127" name="Text Box 501"/>
          <p:cNvSpPr txBox="1">
            <a:spLocks noChangeArrowheads="1"/>
          </p:cNvSpPr>
          <p:nvPr/>
        </p:nvSpPr>
        <p:spPr bwMode="auto">
          <a:xfrm>
            <a:off x="990600" y="23164800"/>
            <a:ext cx="12197387" cy="400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591" tIns="36795" rIns="73591" bIns="36795"/>
          <a:lstStyle>
            <a:lvl1pPr defTabSz="4389438" eaLnBrk="0" hangingPunct="0">
              <a:defRPr sz="9500">
                <a:solidFill>
                  <a:schemeClr val="tx1"/>
                </a:solidFill>
                <a:latin typeface="Arial" charset="0"/>
              </a:defRPr>
            </a:lvl1pPr>
            <a:lvl2pPr marL="742950" indent="-285750" defTabSz="4389438" eaLnBrk="0" hangingPunct="0">
              <a:defRPr sz="9500">
                <a:solidFill>
                  <a:schemeClr val="tx1"/>
                </a:solidFill>
                <a:latin typeface="Arial" charset="0"/>
              </a:defRPr>
            </a:lvl2pPr>
            <a:lvl3pPr marL="1143000" indent="-228600" defTabSz="4389438" eaLnBrk="0" hangingPunct="0">
              <a:defRPr sz="9500">
                <a:solidFill>
                  <a:schemeClr val="tx1"/>
                </a:solidFill>
                <a:latin typeface="Arial" charset="0"/>
              </a:defRPr>
            </a:lvl3pPr>
            <a:lvl4pPr marL="1600200" indent="-228600" defTabSz="4389438" eaLnBrk="0" hangingPunct="0">
              <a:defRPr sz="9500">
                <a:solidFill>
                  <a:schemeClr val="tx1"/>
                </a:solidFill>
                <a:latin typeface="Arial" charset="0"/>
              </a:defRPr>
            </a:lvl4pPr>
            <a:lvl5pPr marL="2057400" indent="-228600" defTabSz="4389438" eaLnBrk="0" hangingPunct="0">
              <a:defRPr sz="9500">
                <a:solidFill>
                  <a:schemeClr val="tx1"/>
                </a:solidFill>
                <a:latin typeface="Arial" charset="0"/>
              </a:defRPr>
            </a:lvl5pPr>
            <a:lvl6pPr marL="2514600" indent="-228600" defTabSz="4389438" eaLnBrk="0" fontAlgn="base" hangingPunct="0">
              <a:spcBef>
                <a:spcPct val="0"/>
              </a:spcBef>
              <a:spcAft>
                <a:spcPct val="0"/>
              </a:spcAft>
              <a:defRPr sz="9500">
                <a:solidFill>
                  <a:schemeClr val="tx1"/>
                </a:solidFill>
                <a:latin typeface="Arial" charset="0"/>
              </a:defRPr>
            </a:lvl6pPr>
            <a:lvl7pPr marL="2971800" indent="-228600" defTabSz="4389438" eaLnBrk="0" fontAlgn="base" hangingPunct="0">
              <a:spcBef>
                <a:spcPct val="0"/>
              </a:spcBef>
              <a:spcAft>
                <a:spcPct val="0"/>
              </a:spcAft>
              <a:defRPr sz="9500">
                <a:solidFill>
                  <a:schemeClr val="tx1"/>
                </a:solidFill>
                <a:latin typeface="Arial" charset="0"/>
              </a:defRPr>
            </a:lvl7pPr>
            <a:lvl8pPr marL="3429000" indent="-228600" defTabSz="4389438" eaLnBrk="0" fontAlgn="base" hangingPunct="0">
              <a:spcBef>
                <a:spcPct val="0"/>
              </a:spcBef>
              <a:spcAft>
                <a:spcPct val="0"/>
              </a:spcAft>
              <a:defRPr sz="9500">
                <a:solidFill>
                  <a:schemeClr val="tx1"/>
                </a:solidFill>
                <a:latin typeface="Arial" charset="0"/>
              </a:defRPr>
            </a:lvl8pPr>
            <a:lvl9pPr marL="3886200" indent="-228600" defTabSz="4389438" eaLnBrk="0" fontAlgn="base" hangingPunct="0">
              <a:spcBef>
                <a:spcPct val="0"/>
              </a:spcBef>
              <a:spcAft>
                <a:spcPct val="0"/>
              </a:spcAft>
              <a:defRPr sz="9500">
                <a:solidFill>
                  <a:schemeClr val="tx1"/>
                </a:solidFill>
                <a:latin typeface="Arial" charset="0"/>
              </a:defRPr>
            </a:lvl9pPr>
          </a:lstStyle>
          <a:p>
            <a:pPr eaLnBrk="1" hangingPunct="1">
              <a:spcBef>
                <a:spcPct val="50000"/>
              </a:spcBef>
              <a:buClr>
                <a:srgbClr val="0000FF"/>
              </a:buClr>
            </a:pPr>
            <a:r>
              <a:rPr lang="en-US" sz="2300" dirty="0"/>
              <a:t>The collected features are labeled with respect to their traffic phase for the training purpose.</a:t>
            </a:r>
          </a:p>
        </p:txBody>
      </p:sp>
      <p:sp>
        <p:nvSpPr>
          <p:cNvPr id="133" name="Text Box 501"/>
          <p:cNvSpPr txBox="1">
            <a:spLocks noChangeArrowheads="1"/>
          </p:cNvSpPr>
          <p:nvPr/>
        </p:nvSpPr>
        <p:spPr bwMode="auto">
          <a:xfrm>
            <a:off x="900848" y="23926800"/>
            <a:ext cx="12281752" cy="7649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591" tIns="36795" rIns="73591" bIns="36795"/>
          <a:lstStyle>
            <a:lvl1pPr defTabSz="4389438" eaLnBrk="0" hangingPunct="0">
              <a:defRPr sz="9500">
                <a:solidFill>
                  <a:schemeClr val="tx1"/>
                </a:solidFill>
                <a:latin typeface="Arial" charset="0"/>
              </a:defRPr>
            </a:lvl1pPr>
            <a:lvl2pPr marL="742950" indent="-285750" defTabSz="4389438" eaLnBrk="0" hangingPunct="0">
              <a:defRPr sz="9500">
                <a:solidFill>
                  <a:schemeClr val="tx1"/>
                </a:solidFill>
                <a:latin typeface="Arial" charset="0"/>
              </a:defRPr>
            </a:lvl2pPr>
            <a:lvl3pPr marL="1143000" indent="-228600" defTabSz="4389438" eaLnBrk="0" hangingPunct="0">
              <a:defRPr sz="9500">
                <a:solidFill>
                  <a:schemeClr val="tx1"/>
                </a:solidFill>
                <a:latin typeface="Arial" charset="0"/>
              </a:defRPr>
            </a:lvl3pPr>
            <a:lvl4pPr marL="1600200" indent="-228600" defTabSz="4389438" eaLnBrk="0" hangingPunct="0">
              <a:defRPr sz="9500">
                <a:solidFill>
                  <a:schemeClr val="tx1"/>
                </a:solidFill>
                <a:latin typeface="Arial" charset="0"/>
              </a:defRPr>
            </a:lvl4pPr>
            <a:lvl5pPr marL="2057400" indent="-228600" defTabSz="4389438" eaLnBrk="0" hangingPunct="0">
              <a:defRPr sz="9500">
                <a:solidFill>
                  <a:schemeClr val="tx1"/>
                </a:solidFill>
                <a:latin typeface="Arial" charset="0"/>
              </a:defRPr>
            </a:lvl5pPr>
            <a:lvl6pPr marL="2514600" indent="-228600" defTabSz="4389438" eaLnBrk="0" fontAlgn="base" hangingPunct="0">
              <a:spcBef>
                <a:spcPct val="0"/>
              </a:spcBef>
              <a:spcAft>
                <a:spcPct val="0"/>
              </a:spcAft>
              <a:defRPr sz="9500">
                <a:solidFill>
                  <a:schemeClr val="tx1"/>
                </a:solidFill>
                <a:latin typeface="Arial" charset="0"/>
              </a:defRPr>
            </a:lvl6pPr>
            <a:lvl7pPr marL="2971800" indent="-228600" defTabSz="4389438" eaLnBrk="0" fontAlgn="base" hangingPunct="0">
              <a:spcBef>
                <a:spcPct val="0"/>
              </a:spcBef>
              <a:spcAft>
                <a:spcPct val="0"/>
              </a:spcAft>
              <a:defRPr sz="9500">
                <a:solidFill>
                  <a:schemeClr val="tx1"/>
                </a:solidFill>
                <a:latin typeface="Arial" charset="0"/>
              </a:defRPr>
            </a:lvl7pPr>
            <a:lvl8pPr marL="3429000" indent="-228600" defTabSz="4389438" eaLnBrk="0" fontAlgn="base" hangingPunct="0">
              <a:spcBef>
                <a:spcPct val="0"/>
              </a:spcBef>
              <a:spcAft>
                <a:spcPct val="0"/>
              </a:spcAft>
              <a:defRPr sz="9500">
                <a:solidFill>
                  <a:schemeClr val="tx1"/>
                </a:solidFill>
                <a:latin typeface="Arial" charset="0"/>
              </a:defRPr>
            </a:lvl8pPr>
            <a:lvl9pPr marL="3886200" indent="-228600" defTabSz="4389438" eaLnBrk="0" fontAlgn="base" hangingPunct="0">
              <a:spcBef>
                <a:spcPct val="0"/>
              </a:spcBef>
              <a:spcAft>
                <a:spcPct val="0"/>
              </a:spcAft>
              <a:defRPr sz="9500">
                <a:solidFill>
                  <a:schemeClr val="tx1"/>
                </a:solidFill>
                <a:latin typeface="Arial" charset="0"/>
              </a:defRPr>
            </a:lvl9pPr>
          </a:lstStyle>
          <a:p>
            <a:pPr marL="459943" indent="-459943" eaLnBrk="1" hangingPunct="1">
              <a:spcBef>
                <a:spcPct val="50000"/>
              </a:spcBef>
              <a:buClr>
                <a:schemeClr val="tx1"/>
              </a:buClr>
              <a:buFont typeface="Wingdings" panose="05000000000000000000" pitchFamily="2" charset="2"/>
              <a:buChar char="§"/>
            </a:pPr>
            <a:r>
              <a:rPr lang="en-US" sz="2900" b="1" dirty="0"/>
              <a:t>System Overview</a:t>
            </a:r>
          </a:p>
          <a:p>
            <a:pPr marL="965881" lvl="1" indent="-367955" eaLnBrk="1" hangingPunct="1">
              <a:spcBef>
                <a:spcPct val="50000"/>
              </a:spcBef>
              <a:buClr>
                <a:srgbClr val="0000FF"/>
              </a:buClr>
              <a:buFont typeface="Arial" panose="020B0604020202020204" pitchFamily="34" charset="0"/>
              <a:buChar char="•"/>
            </a:pPr>
            <a:r>
              <a:rPr lang="en-US" sz="2300" dirty="0"/>
              <a:t>Implemented with C++ using OpenCV.</a:t>
            </a:r>
          </a:p>
          <a:p>
            <a:pPr marL="965881" lvl="1" indent="-367955" eaLnBrk="1" hangingPunct="1">
              <a:spcBef>
                <a:spcPct val="50000"/>
              </a:spcBef>
              <a:buClr>
                <a:srgbClr val="0000FF"/>
              </a:buClr>
              <a:buFont typeface="Arial" panose="020B0604020202020204" pitchFamily="34" charset="0"/>
              <a:buChar char="•"/>
            </a:pPr>
            <a:r>
              <a:rPr lang="en-US" sz="2300" dirty="0"/>
              <a:t>Evaluating two intersection videos of Las Vegas (INT1, INT2).</a:t>
            </a:r>
          </a:p>
          <a:p>
            <a:pPr marL="965881" lvl="1" indent="-367955" eaLnBrk="1" hangingPunct="1">
              <a:spcBef>
                <a:spcPct val="50000"/>
              </a:spcBef>
              <a:buClr>
                <a:srgbClr val="0000FF"/>
              </a:buClr>
              <a:buFont typeface="Arial" panose="020B0604020202020204" pitchFamily="34" charset="0"/>
              <a:buChar char="•"/>
            </a:pPr>
            <a:r>
              <a:rPr lang="en-US" sz="2300" dirty="0"/>
              <a:t>Trained with  MATLAB R2016a for KNN, NB, NN, SVM.</a:t>
            </a:r>
            <a:r>
              <a:rPr lang="en-US" sz="2300" dirty="0">
                <a:ea typeface="Cambria Math"/>
              </a:rPr>
              <a:t> </a:t>
            </a:r>
          </a:p>
        </p:txBody>
      </p:sp>
      <mc:AlternateContent xmlns:mc="http://schemas.openxmlformats.org/markup-compatibility/2006" xmlns:a14="http://schemas.microsoft.com/office/drawing/2010/main">
        <mc:Choice Requires="a14">
          <p:sp>
            <p:nvSpPr>
              <p:cNvPr id="138" name="Text Box 501"/>
              <p:cNvSpPr txBox="1">
                <a:spLocks noChangeArrowheads="1"/>
              </p:cNvSpPr>
              <p:nvPr/>
            </p:nvSpPr>
            <p:spPr bwMode="auto">
              <a:xfrm>
                <a:off x="838200" y="26060400"/>
                <a:ext cx="11820485" cy="163424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73591" tIns="36795" rIns="73591" bIns="36795"/>
              <a:lstStyle>
                <a:lvl1pPr defTabSz="4389438" eaLnBrk="0" hangingPunct="0">
                  <a:defRPr sz="9500">
                    <a:solidFill>
                      <a:schemeClr val="tx1"/>
                    </a:solidFill>
                    <a:latin typeface="Arial" charset="0"/>
                  </a:defRPr>
                </a:lvl1pPr>
                <a:lvl2pPr marL="742950" indent="-285750" defTabSz="4389438" eaLnBrk="0" hangingPunct="0">
                  <a:defRPr sz="9500">
                    <a:solidFill>
                      <a:schemeClr val="tx1"/>
                    </a:solidFill>
                    <a:latin typeface="Arial" charset="0"/>
                  </a:defRPr>
                </a:lvl2pPr>
                <a:lvl3pPr marL="1143000" indent="-228600" defTabSz="4389438" eaLnBrk="0" hangingPunct="0">
                  <a:defRPr sz="9500">
                    <a:solidFill>
                      <a:schemeClr val="tx1"/>
                    </a:solidFill>
                    <a:latin typeface="Arial" charset="0"/>
                  </a:defRPr>
                </a:lvl3pPr>
                <a:lvl4pPr marL="1600200" indent="-228600" defTabSz="4389438" eaLnBrk="0" hangingPunct="0">
                  <a:defRPr sz="9500">
                    <a:solidFill>
                      <a:schemeClr val="tx1"/>
                    </a:solidFill>
                    <a:latin typeface="Arial" charset="0"/>
                  </a:defRPr>
                </a:lvl4pPr>
                <a:lvl5pPr marL="2057400" indent="-228600" defTabSz="4389438" eaLnBrk="0" hangingPunct="0">
                  <a:defRPr sz="9500">
                    <a:solidFill>
                      <a:schemeClr val="tx1"/>
                    </a:solidFill>
                    <a:latin typeface="Arial" charset="0"/>
                  </a:defRPr>
                </a:lvl5pPr>
                <a:lvl6pPr marL="2514600" indent="-228600" defTabSz="4389438" eaLnBrk="0" fontAlgn="base" hangingPunct="0">
                  <a:spcBef>
                    <a:spcPct val="0"/>
                  </a:spcBef>
                  <a:spcAft>
                    <a:spcPct val="0"/>
                  </a:spcAft>
                  <a:defRPr sz="9500">
                    <a:solidFill>
                      <a:schemeClr val="tx1"/>
                    </a:solidFill>
                    <a:latin typeface="Arial" charset="0"/>
                  </a:defRPr>
                </a:lvl6pPr>
                <a:lvl7pPr marL="2971800" indent="-228600" defTabSz="4389438" eaLnBrk="0" fontAlgn="base" hangingPunct="0">
                  <a:spcBef>
                    <a:spcPct val="0"/>
                  </a:spcBef>
                  <a:spcAft>
                    <a:spcPct val="0"/>
                  </a:spcAft>
                  <a:defRPr sz="9500">
                    <a:solidFill>
                      <a:schemeClr val="tx1"/>
                    </a:solidFill>
                    <a:latin typeface="Arial" charset="0"/>
                  </a:defRPr>
                </a:lvl7pPr>
                <a:lvl8pPr marL="3429000" indent="-228600" defTabSz="4389438" eaLnBrk="0" fontAlgn="base" hangingPunct="0">
                  <a:spcBef>
                    <a:spcPct val="0"/>
                  </a:spcBef>
                  <a:spcAft>
                    <a:spcPct val="0"/>
                  </a:spcAft>
                  <a:defRPr sz="9500">
                    <a:solidFill>
                      <a:schemeClr val="tx1"/>
                    </a:solidFill>
                    <a:latin typeface="Arial" charset="0"/>
                  </a:defRPr>
                </a:lvl8pPr>
                <a:lvl9pPr marL="3886200" indent="-228600" defTabSz="4389438" eaLnBrk="0" fontAlgn="base" hangingPunct="0">
                  <a:spcBef>
                    <a:spcPct val="0"/>
                  </a:spcBef>
                  <a:spcAft>
                    <a:spcPct val="0"/>
                  </a:spcAft>
                  <a:defRPr sz="9500">
                    <a:solidFill>
                      <a:schemeClr val="tx1"/>
                    </a:solidFill>
                    <a:latin typeface="Arial" charset="0"/>
                  </a:defRPr>
                </a:lvl9pPr>
              </a:lstStyle>
              <a:p>
                <a:pPr marL="459943" indent="-459943" algn="just" eaLnBrk="1" hangingPunct="1">
                  <a:spcBef>
                    <a:spcPct val="50000"/>
                  </a:spcBef>
                  <a:buClr>
                    <a:schemeClr val="tx1"/>
                  </a:buClr>
                  <a:buFont typeface="Wingdings" panose="05000000000000000000" pitchFamily="2" charset="2"/>
                  <a:buChar char="§"/>
                </a:pPr>
                <a:r>
                  <a:rPr lang="en-US" sz="2900" b="1" dirty="0"/>
                  <a:t>Naive Bayes (NB)</a:t>
                </a:r>
              </a:p>
              <a:p>
                <a:pPr marL="965881" lvl="1" indent="-367955" eaLnBrk="1" hangingPunct="1">
                  <a:spcBef>
                    <a:spcPct val="50000"/>
                  </a:spcBef>
                  <a:buClr>
                    <a:srgbClr val="0000FF"/>
                  </a:buClr>
                  <a:buFont typeface="Arial" panose="020B0604020202020204" pitchFamily="34" charset="0"/>
                  <a:buChar char="•"/>
                </a:pPr>
                <a:r>
                  <a:rPr lang="en-US" sz="2300" dirty="0"/>
                  <a:t>Calculating posterior probability:  </a:t>
                </a:r>
                <a14:m>
                  <m:oMath xmlns:m="http://schemas.openxmlformats.org/officeDocument/2006/math">
                    <m:r>
                      <a:rPr lang="en-US" sz="2300" i="1">
                        <a:latin typeface="Cambria Math"/>
                      </a:rPr>
                      <m:t>𝑝</m:t>
                    </m:r>
                    <m:d>
                      <m:dPr>
                        <m:ctrlPr>
                          <a:rPr lang="en-US" sz="2300" i="1">
                            <a:latin typeface="Cambria Math" panose="02040503050406030204" pitchFamily="18" charset="0"/>
                          </a:rPr>
                        </m:ctrlPr>
                      </m:dPr>
                      <m:e>
                        <m:r>
                          <a:rPr lang="en-US" sz="2300" i="1">
                            <a:latin typeface="Cambria Math"/>
                          </a:rPr>
                          <m:t>𝑐</m:t>
                        </m:r>
                        <m:d>
                          <m:dPr>
                            <m:begChr m:val="|"/>
                            <m:endChr m:val=""/>
                            <m:ctrlPr>
                              <a:rPr lang="en-US" sz="2300" i="1">
                                <a:latin typeface="Cambria Math" panose="02040503050406030204" pitchFamily="18" charset="0"/>
                              </a:rPr>
                            </m:ctrlPr>
                          </m:dPr>
                          <m:e>
                            <m:r>
                              <a:rPr lang="en-US" sz="2300" i="1">
                                <a:latin typeface="Cambria Math"/>
                              </a:rPr>
                              <m:t>𝑥</m:t>
                            </m:r>
                          </m:e>
                        </m:d>
                      </m:e>
                    </m:d>
                    <m:r>
                      <a:rPr lang="en-US" sz="2300" i="1">
                        <a:latin typeface="Cambria Math"/>
                      </a:rPr>
                      <m:t>=</m:t>
                    </m:r>
                    <m:r>
                      <a:rPr lang="en-US" sz="2300" i="1">
                        <a:latin typeface="Cambria Math"/>
                      </a:rPr>
                      <m:t>𝑝</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a:rPr>
                              <m:t>𝑥</m:t>
                            </m:r>
                          </m:e>
                          <m:sub>
                            <m:r>
                              <a:rPr lang="en-US" sz="2300" i="1">
                                <a:latin typeface="Cambria Math"/>
                              </a:rPr>
                              <m:t>1</m:t>
                            </m:r>
                          </m:sub>
                        </m:sSub>
                        <m:d>
                          <m:dPr>
                            <m:begChr m:val="|"/>
                            <m:endChr m:val=""/>
                            <m:ctrlPr>
                              <a:rPr lang="en-US" sz="2300" i="1">
                                <a:latin typeface="Cambria Math" panose="02040503050406030204" pitchFamily="18" charset="0"/>
                              </a:rPr>
                            </m:ctrlPr>
                          </m:dPr>
                          <m:e>
                            <m:r>
                              <a:rPr lang="en-US" sz="2300" i="1">
                                <a:latin typeface="Cambria Math"/>
                              </a:rPr>
                              <m:t>𝑐</m:t>
                            </m:r>
                          </m:e>
                        </m:d>
                      </m:e>
                    </m:d>
                    <m:r>
                      <a:rPr lang="en-US" sz="2300" i="1">
                        <a:latin typeface="Cambria Math"/>
                      </a:rPr>
                      <m:t>𝑝</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a:rPr>
                              <m:t>𝑥</m:t>
                            </m:r>
                          </m:e>
                          <m:sub>
                            <m:r>
                              <a:rPr lang="en-US" sz="2300" i="1">
                                <a:latin typeface="Cambria Math"/>
                              </a:rPr>
                              <m:t>2</m:t>
                            </m:r>
                          </m:sub>
                        </m:sSub>
                        <m:d>
                          <m:dPr>
                            <m:begChr m:val="|"/>
                            <m:endChr m:val=""/>
                            <m:ctrlPr>
                              <a:rPr lang="en-US" sz="2300" i="1">
                                <a:latin typeface="Cambria Math" panose="02040503050406030204" pitchFamily="18" charset="0"/>
                              </a:rPr>
                            </m:ctrlPr>
                          </m:dPr>
                          <m:e>
                            <m:r>
                              <a:rPr lang="en-US" sz="2300" i="1">
                                <a:latin typeface="Cambria Math"/>
                              </a:rPr>
                              <m:t>𝑐</m:t>
                            </m:r>
                          </m:e>
                        </m:d>
                      </m:e>
                    </m:d>
                    <m:r>
                      <a:rPr lang="en-US" sz="2300" i="1">
                        <a:latin typeface="Cambria Math"/>
                      </a:rPr>
                      <m:t>…</m:t>
                    </m:r>
                    <m:r>
                      <a:rPr lang="en-US" sz="2300" i="1">
                        <a:latin typeface="Cambria Math"/>
                      </a:rPr>
                      <m:t>𝑝</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a:rPr>
                              <m:t>𝑥</m:t>
                            </m:r>
                          </m:e>
                          <m:sub>
                            <m:r>
                              <a:rPr lang="en-US" sz="2300" i="1">
                                <a:latin typeface="Cambria Math"/>
                              </a:rPr>
                              <m:t>𝑛</m:t>
                            </m:r>
                          </m:sub>
                        </m:sSub>
                        <m:d>
                          <m:dPr>
                            <m:begChr m:val="|"/>
                            <m:endChr m:val=""/>
                            <m:ctrlPr>
                              <a:rPr lang="en-US" sz="2300" i="1">
                                <a:latin typeface="Cambria Math" panose="02040503050406030204" pitchFamily="18" charset="0"/>
                              </a:rPr>
                            </m:ctrlPr>
                          </m:dPr>
                          <m:e>
                            <m:r>
                              <a:rPr lang="en-US" sz="2300" i="1">
                                <a:latin typeface="Cambria Math"/>
                              </a:rPr>
                              <m:t>𝑐</m:t>
                            </m:r>
                          </m:e>
                        </m:d>
                      </m:e>
                    </m:d>
                    <m:r>
                      <a:rPr lang="en-US" sz="2300" i="1">
                        <a:latin typeface="Cambria Math"/>
                      </a:rPr>
                      <m:t> </m:t>
                    </m:r>
                    <m:r>
                      <a:rPr lang="en-US" sz="2300" i="1">
                        <a:latin typeface="Cambria Math"/>
                      </a:rPr>
                      <m:t>𝑝</m:t>
                    </m:r>
                    <m:r>
                      <a:rPr lang="en-US" sz="2300" i="1">
                        <a:latin typeface="Cambria Math"/>
                      </a:rPr>
                      <m:t>(</m:t>
                    </m:r>
                    <m:r>
                      <a:rPr lang="en-US" sz="2300" i="1">
                        <a:latin typeface="Cambria Math"/>
                      </a:rPr>
                      <m:t>𝑐</m:t>
                    </m:r>
                    <m:r>
                      <a:rPr lang="en-US" sz="2300" i="1">
                        <a:latin typeface="Cambria Math"/>
                      </a:rPr>
                      <m:t>)</m:t>
                    </m:r>
                  </m:oMath>
                </a14:m>
                <a:endParaRPr lang="en-US" sz="2300" dirty="0"/>
              </a:p>
              <a:p>
                <a:pPr marL="965881" lvl="1" indent="-367955" eaLnBrk="1" hangingPunct="1">
                  <a:spcBef>
                    <a:spcPct val="50000"/>
                  </a:spcBef>
                  <a:buClr>
                    <a:srgbClr val="0000FF"/>
                  </a:buClr>
                  <a:buFont typeface="Arial" panose="020B0604020202020204" pitchFamily="34" charset="0"/>
                  <a:buChar char="•"/>
                </a:pPr>
                <a14:m>
                  <m:oMath xmlns:m="http://schemas.openxmlformats.org/officeDocument/2006/math">
                    <m:r>
                      <a:rPr lang="en-US" sz="2300" i="1">
                        <a:latin typeface="Cambria Math"/>
                      </a:rPr>
                      <m:t>𝑝</m:t>
                    </m:r>
                    <m:d>
                      <m:dPr>
                        <m:ctrlPr>
                          <a:rPr lang="en-US" sz="2300" i="1">
                            <a:latin typeface="Cambria Math" panose="02040503050406030204" pitchFamily="18" charset="0"/>
                          </a:rPr>
                        </m:ctrlPr>
                      </m:dPr>
                      <m:e>
                        <m:r>
                          <a:rPr lang="en-US" sz="2300" i="1">
                            <a:latin typeface="Cambria Math"/>
                          </a:rPr>
                          <m:t>𝑐</m:t>
                        </m:r>
                      </m:e>
                    </m:d>
                  </m:oMath>
                </a14:m>
                <a:r>
                  <a:rPr lang="en-US" sz="2300" dirty="0"/>
                  <a:t>: prior probability, </a:t>
                </a:r>
                <a14:m>
                  <m:oMath xmlns:m="http://schemas.openxmlformats.org/officeDocument/2006/math">
                    <m:r>
                      <a:rPr lang="en-US" sz="2300" i="1">
                        <a:latin typeface="Cambria Math"/>
                      </a:rPr>
                      <m:t>𝑝</m:t>
                    </m:r>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a:rPr>
                              <m:t>𝑥</m:t>
                            </m:r>
                          </m:e>
                          <m:sub>
                            <m:r>
                              <a:rPr lang="en-US" sz="2300" i="1">
                                <a:latin typeface="Cambria Math"/>
                              </a:rPr>
                              <m:t>𝑛</m:t>
                            </m:r>
                          </m:sub>
                        </m:sSub>
                        <m:d>
                          <m:dPr>
                            <m:begChr m:val="|"/>
                            <m:endChr m:val=""/>
                            <m:ctrlPr>
                              <a:rPr lang="en-US" sz="2300" i="1">
                                <a:latin typeface="Cambria Math" panose="02040503050406030204" pitchFamily="18" charset="0"/>
                              </a:rPr>
                            </m:ctrlPr>
                          </m:dPr>
                          <m:e>
                            <m:r>
                              <a:rPr lang="en-US" sz="2300" i="1">
                                <a:latin typeface="Cambria Math"/>
                              </a:rPr>
                              <m:t>𝑐</m:t>
                            </m:r>
                          </m:e>
                        </m:d>
                      </m:e>
                    </m:d>
                    <m:r>
                      <a:rPr lang="en-US" sz="2300" i="1">
                        <a:latin typeface="Cambria Math"/>
                      </a:rPr>
                      <m:t>: </m:t>
                    </m:r>
                  </m:oMath>
                </a14:m>
                <a:r>
                  <a:rPr lang="en-US" sz="2300" dirty="0"/>
                  <a:t>likelihood of </a:t>
                </a:r>
                <a14:m>
                  <m:oMath xmlns:m="http://schemas.openxmlformats.org/officeDocument/2006/math">
                    <m:sSub>
                      <m:sSubPr>
                        <m:ctrlPr>
                          <a:rPr lang="en-US" sz="2300" i="1">
                            <a:latin typeface="Cambria Math" panose="02040503050406030204" pitchFamily="18" charset="0"/>
                          </a:rPr>
                        </m:ctrlPr>
                      </m:sSubPr>
                      <m:e>
                        <m:r>
                          <a:rPr lang="en-US" sz="2300" i="1">
                            <a:latin typeface="Cambria Math"/>
                          </a:rPr>
                          <m:t>𝑥</m:t>
                        </m:r>
                      </m:e>
                      <m:sub>
                        <m:r>
                          <a:rPr lang="en-US" sz="2300" i="1">
                            <a:latin typeface="Cambria Math"/>
                          </a:rPr>
                          <m:t>𝑛</m:t>
                        </m:r>
                      </m:sub>
                    </m:sSub>
                  </m:oMath>
                </a14:m>
                <a:r>
                  <a:rPr lang="en-US" sz="2300" dirty="0"/>
                  <a:t> belongs to the class </a:t>
                </a:r>
                <a14:m>
                  <m:oMath xmlns:m="http://schemas.openxmlformats.org/officeDocument/2006/math">
                    <m:r>
                      <a:rPr lang="en-US" sz="2300" i="1">
                        <a:latin typeface="Cambria Math"/>
                      </a:rPr>
                      <m:t>𝑐</m:t>
                    </m:r>
                  </m:oMath>
                </a14:m>
                <a:r>
                  <a:rPr lang="en-US" sz="2300" dirty="0"/>
                  <a:t>.</a:t>
                </a:r>
              </a:p>
              <a:p>
                <a:pPr lvl="2" indent="0" eaLnBrk="1" hangingPunct="1">
                  <a:spcBef>
                    <a:spcPct val="50000"/>
                  </a:spcBef>
                  <a:buClr>
                    <a:srgbClr val="0000FF"/>
                  </a:buClr>
                </a:pPr>
                <a:endParaRPr lang="en-US" sz="2300" dirty="0"/>
              </a:p>
            </p:txBody>
          </p:sp>
        </mc:Choice>
        <mc:Fallback xmlns="">
          <p:sp>
            <p:nvSpPr>
              <p:cNvPr id="138" name="Text Box 501"/>
              <p:cNvSpPr txBox="1">
                <a:spLocks noRot="1" noChangeAspect="1" noMove="1" noResize="1" noEditPoints="1" noAdjustHandles="1" noChangeArrowheads="1" noChangeShapeType="1" noTextEdit="1"/>
              </p:cNvSpPr>
              <p:nvPr/>
            </p:nvSpPr>
            <p:spPr bwMode="auto">
              <a:xfrm>
                <a:off x="838200" y="26060400"/>
                <a:ext cx="11820485" cy="1634247"/>
              </a:xfrm>
              <a:prstGeom prst="rect">
                <a:avLst/>
              </a:prstGeom>
              <a:blipFill>
                <a:blip r:embed="rId8"/>
                <a:stretch>
                  <a:fillRect l="-1135" t="-4104" b="-503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41" name="Text Box 501"/>
          <p:cNvSpPr txBox="1">
            <a:spLocks noChangeArrowheads="1"/>
          </p:cNvSpPr>
          <p:nvPr/>
        </p:nvSpPr>
        <p:spPr bwMode="auto">
          <a:xfrm>
            <a:off x="860116" y="27957294"/>
            <a:ext cx="6044710" cy="4362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591" tIns="36795" rIns="73591" bIns="36795"/>
          <a:lstStyle>
            <a:lvl1pPr defTabSz="4389438" eaLnBrk="0" hangingPunct="0">
              <a:defRPr sz="9500">
                <a:solidFill>
                  <a:schemeClr val="tx1"/>
                </a:solidFill>
                <a:latin typeface="Arial" charset="0"/>
              </a:defRPr>
            </a:lvl1pPr>
            <a:lvl2pPr marL="742950" indent="-285750" defTabSz="4389438" eaLnBrk="0" hangingPunct="0">
              <a:defRPr sz="9500">
                <a:solidFill>
                  <a:schemeClr val="tx1"/>
                </a:solidFill>
                <a:latin typeface="Arial" charset="0"/>
              </a:defRPr>
            </a:lvl2pPr>
            <a:lvl3pPr marL="1143000" indent="-228600" defTabSz="4389438" eaLnBrk="0" hangingPunct="0">
              <a:defRPr sz="9500">
                <a:solidFill>
                  <a:schemeClr val="tx1"/>
                </a:solidFill>
                <a:latin typeface="Arial" charset="0"/>
              </a:defRPr>
            </a:lvl3pPr>
            <a:lvl4pPr marL="1600200" indent="-228600" defTabSz="4389438" eaLnBrk="0" hangingPunct="0">
              <a:defRPr sz="9500">
                <a:solidFill>
                  <a:schemeClr val="tx1"/>
                </a:solidFill>
                <a:latin typeface="Arial" charset="0"/>
              </a:defRPr>
            </a:lvl4pPr>
            <a:lvl5pPr marL="2057400" indent="-228600" defTabSz="4389438" eaLnBrk="0" hangingPunct="0">
              <a:defRPr sz="9500">
                <a:solidFill>
                  <a:schemeClr val="tx1"/>
                </a:solidFill>
                <a:latin typeface="Arial" charset="0"/>
              </a:defRPr>
            </a:lvl5pPr>
            <a:lvl6pPr marL="2514600" indent="-228600" defTabSz="4389438" eaLnBrk="0" fontAlgn="base" hangingPunct="0">
              <a:spcBef>
                <a:spcPct val="0"/>
              </a:spcBef>
              <a:spcAft>
                <a:spcPct val="0"/>
              </a:spcAft>
              <a:defRPr sz="9500">
                <a:solidFill>
                  <a:schemeClr val="tx1"/>
                </a:solidFill>
                <a:latin typeface="Arial" charset="0"/>
              </a:defRPr>
            </a:lvl6pPr>
            <a:lvl7pPr marL="2971800" indent="-228600" defTabSz="4389438" eaLnBrk="0" fontAlgn="base" hangingPunct="0">
              <a:spcBef>
                <a:spcPct val="0"/>
              </a:spcBef>
              <a:spcAft>
                <a:spcPct val="0"/>
              </a:spcAft>
              <a:defRPr sz="9500">
                <a:solidFill>
                  <a:schemeClr val="tx1"/>
                </a:solidFill>
                <a:latin typeface="Arial" charset="0"/>
              </a:defRPr>
            </a:lvl7pPr>
            <a:lvl8pPr marL="3429000" indent="-228600" defTabSz="4389438" eaLnBrk="0" fontAlgn="base" hangingPunct="0">
              <a:spcBef>
                <a:spcPct val="0"/>
              </a:spcBef>
              <a:spcAft>
                <a:spcPct val="0"/>
              </a:spcAft>
              <a:defRPr sz="9500">
                <a:solidFill>
                  <a:schemeClr val="tx1"/>
                </a:solidFill>
                <a:latin typeface="Arial" charset="0"/>
              </a:defRPr>
            </a:lvl8pPr>
            <a:lvl9pPr marL="3886200" indent="-228600" defTabSz="4389438" eaLnBrk="0" fontAlgn="base" hangingPunct="0">
              <a:spcBef>
                <a:spcPct val="0"/>
              </a:spcBef>
              <a:spcAft>
                <a:spcPct val="0"/>
              </a:spcAft>
              <a:defRPr sz="9500">
                <a:solidFill>
                  <a:schemeClr val="tx1"/>
                </a:solidFill>
                <a:latin typeface="Arial" charset="0"/>
              </a:defRPr>
            </a:lvl9pPr>
          </a:lstStyle>
          <a:p>
            <a:pPr marL="459943" indent="-459943" algn="just" eaLnBrk="1" hangingPunct="1">
              <a:spcBef>
                <a:spcPct val="50000"/>
              </a:spcBef>
              <a:buClr>
                <a:schemeClr val="tx1"/>
              </a:buClr>
              <a:buFont typeface="Wingdings" panose="05000000000000000000" pitchFamily="2" charset="2"/>
              <a:buChar char="§"/>
            </a:pPr>
            <a:r>
              <a:rPr lang="en-US" sz="2900" b="1" dirty="0"/>
              <a:t>Neural Network (NN)</a:t>
            </a:r>
          </a:p>
          <a:p>
            <a:pPr marL="965881" lvl="1" indent="-367955" eaLnBrk="1" hangingPunct="1">
              <a:spcBef>
                <a:spcPct val="50000"/>
              </a:spcBef>
              <a:buClr>
                <a:srgbClr val="0000FF"/>
              </a:buClr>
              <a:buFont typeface="Arial" panose="020B0604020202020204" pitchFamily="34" charset="0"/>
              <a:buChar char="•"/>
            </a:pPr>
            <a:r>
              <a:rPr lang="en-US" sz="2300" dirty="0"/>
              <a:t>One hidden layer with one output layer</a:t>
            </a:r>
          </a:p>
          <a:p>
            <a:pPr marL="965881" lvl="1" indent="-367955" eaLnBrk="1" hangingPunct="1">
              <a:spcBef>
                <a:spcPct val="50000"/>
              </a:spcBef>
              <a:buClr>
                <a:srgbClr val="0000FF"/>
              </a:buClr>
              <a:buFont typeface="Arial" panose="020B0604020202020204" pitchFamily="34" charset="0"/>
              <a:buChar char="•"/>
            </a:pPr>
            <a:r>
              <a:rPr lang="en-US" sz="2300" dirty="0"/>
              <a:t>Output range of [-1,1] </a:t>
            </a:r>
          </a:p>
          <a:p>
            <a:pPr marL="965881" lvl="1" indent="-367955" eaLnBrk="1" hangingPunct="1">
              <a:spcBef>
                <a:spcPct val="50000"/>
              </a:spcBef>
              <a:buClr>
                <a:srgbClr val="0000FF"/>
              </a:buClr>
              <a:buFont typeface="Arial" panose="020B0604020202020204" pitchFamily="34" charset="0"/>
              <a:buChar char="•"/>
            </a:pPr>
            <a:r>
              <a:rPr lang="en-US" sz="2300" dirty="0"/>
              <a:t>Output of linear combinations correspond to green or red signal phase.</a:t>
            </a:r>
          </a:p>
        </p:txBody>
      </p:sp>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8822" y="28015660"/>
            <a:ext cx="5968093" cy="301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4" name="Rectangle 143"/>
          <p:cNvSpPr/>
          <p:nvPr/>
        </p:nvSpPr>
        <p:spPr>
          <a:xfrm>
            <a:off x="7764442" y="30977969"/>
            <a:ext cx="5255434" cy="428252"/>
          </a:xfrm>
          <a:prstGeom prst="rect">
            <a:avLst/>
          </a:prstGeom>
        </p:spPr>
        <p:txBody>
          <a:bodyPr wrap="square" lIns="73591" tIns="36795" rIns="73591" bIns="36795">
            <a:spAutoFit/>
          </a:bodyPr>
          <a:lstStyle/>
          <a:p>
            <a:r>
              <a:rPr lang="en-US" sz="2300" b="1" dirty="0"/>
              <a:t>Fig 3: Shallow Network </a:t>
            </a:r>
          </a:p>
        </p:txBody>
      </p:sp>
      <p:sp>
        <p:nvSpPr>
          <p:cNvPr id="145" name="Text Box 501"/>
          <p:cNvSpPr txBox="1">
            <a:spLocks noChangeArrowheads="1"/>
          </p:cNvSpPr>
          <p:nvPr/>
        </p:nvSpPr>
        <p:spPr bwMode="auto">
          <a:xfrm>
            <a:off x="13868400" y="4495800"/>
            <a:ext cx="6044710" cy="33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591" tIns="36795" rIns="73591" bIns="36795"/>
          <a:lstStyle>
            <a:lvl1pPr defTabSz="4389438" eaLnBrk="0" hangingPunct="0">
              <a:defRPr sz="9500">
                <a:solidFill>
                  <a:schemeClr val="tx1"/>
                </a:solidFill>
                <a:latin typeface="Arial" charset="0"/>
              </a:defRPr>
            </a:lvl1pPr>
            <a:lvl2pPr marL="742950" indent="-285750" defTabSz="4389438" eaLnBrk="0" hangingPunct="0">
              <a:defRPr sz="9500">
                <a:solidFill>
                  <a:schemeClr val="tx1"/>
                </a:solidFill>
                <a:latin typeface="Arial" charset="0"/>
              </a:defRPr>
            </a:lvl2pPr>
            <a:lvl3pPr marL="1143000" indent="-228600" defTabSz="4389438" eaLnBrk="0" hangingPunct="0">
              <a:defRPr sz="9500">
                <a:solidFill>
                  <a:schemeClr val="tx1"/>
                </a:solidFill>
                <a:latin typeface="Arial" charset="0"/>
              </a:defRPr>
            </a:lvl3pPr>
            <a:lvl4pPr marL="1600200" indent="-228600" defTabSz="4389438" eaLnBrk="0" hangingPunct="0">
              <a:defRPr sz="9500">
                <a:solidFill>
                  <a:schemeClr val="tx1"/>
                </a:solidFill>
                <a:latin typeface="Arial" charset="0"/>
              </a:defRPr>
            </a:lvl4pPr>
            <a:lvl5pPr marL="2057400" indent="-228600" defTabSz="4389438" eaLnBrk="0" hangingPunct="0">
              <a:defRPr sz="9500">
                <a:solidFill>
                  <a:schemeClr val="tx1"/>
                </a:solidFill>
                <a:latin typeface="Arial" charset="0"/>
              </a:defRPr>
            </a:lvl5pPr>
            <a:lvl6pPr marL="2514600" indent="-228600" defTabSz="4389438" eaLnBrk="0" fontAlgn="base" hangingPunct="0">
              <a:spcBef>
                <a:spcPct val="0"/>
              </a:spcBef>
              <a:spcAft>
                <a:spcPct val="0"/>
              </a:spcAft>
              <a:defRPr sz="9500">
                <a:solidFill>
                  <a:schemeClr val="tx1"/>
                </a:solidFill>
                <a:latin typeface="Arial" charset="0"/>
              </a:defRPr>
            </a:lvl6pPr>
            <a:lvl7pPr marL="2971800" indent="-228600" defTabSz="4389438" eaLnBrk="0" fontAlgn="base" hangingPunct="0">
              <a:spcBef>
                <a:spcPct val="0"/>
              </a:spcBef>
              <a:spcAft>
                <a:spcPct val="0"/>
              </a:spcAft>
              <a:defRPr sz="9500">
                <a:solidFill>
                  <a:schemeClr val="tx1"/>
                </a:solidFill>
                <a:latin typeface="Arial" charset="0"/>
              </a:defRPr>
            </a:lvl7pPr>
            <a:lvl8pPr marL="3429000" indent="-228600" defTabSz="4389438" eaLnBrk="0" fontAlgn="base" hangingPunct="0">
              <a:spcBef>
                <a:spcPct val="0"/>
              </a:spcBef>
              <a:spcAft>
                <a:spcPct val="0"/>
              </a:spcAft>
              <a:defRPr sz="9500">
                <a:solidFill>
                  <a:schemeClr val="tx1"/>
                </a:solidFill>
                <a:latin typeface="Arial" charset="0"/>
              </a:defRPr>
            </a:lvl8pPr>
            <a:lvl9pPr marL="3886200" indent="-228600" defTabSz="4389438" eaLnBrk="0" fontAlgn="base" hangingPunct="0">
              <a:spcBef>
                <a:spcPct val="0"/>
              </a:spcBef>
              <a:spcAft>
                <a:spcPct val="0"/>
              </a:spcAft>
              <a:defRPr sz="9500">
                <a:solidFill>
                  <a:schemeClr val="tx1"/>
                </a:solidFill>
                <a:latin typeface="Arial" charset="0"/>
              </a:defRPr>
            </a:lvl9pPr>
          </a:lstStyle>
          <a:p>
            <a:pPr marL="459943" indent="-459943" algn="just" eaLnBrk="1" hangingPunct="1">
              <a:spcBef>
                <a:spcPct val="50000"/>
              </a:spcBef>
              <a:buClr>
                <a:schemeClr val="tx1"/>
              </a:buClr>
              <a:buFont typeface="Wingdings" panose="05000000000000000000" pitchFamily="2" charset="2"/>
              <a:buChar char="§"/>
            </a:pPr>
            <a:r>
              <a:rPr lang="en-US" sz="2900" b="1" dirty="0"/>
              <a:t>Deep Neural Network (DNN)</a:t>
            </a:r>
          </a:p>
          <a:p>
            <a:pPr marL="965881" lvl="1" indent="-367955" eaLnBrk="1" hangingPunct="1">
              <a:spcBef>
                <a:spcPct val="50000"/>
              </a:spcBef>
              <a:buClr>
                <a:srgbClr val="0000FF"/>
              </a:buClr>
              <a:buFont typeface="Arial" panose="020B0604020202020204" pitchFamily="34" charset="0"/>
              <a:buChar char="•"/>
            </a:pPr>
            <a:r>
              <a:rPr lang="en-US" sz="2300" dirty="0"/>
              <a:t>Adding more hidden layers and rectifiers (e.g., </a:t>
            </a:r>
            <a:r>
              <a:rPr lang="en-US" sz="2300" dirty="0" err="1"/>
              <a:t>ReLUs</a:t>
            </a:r>
            <a:r>
              <a:rPr lang="en-US" sz="2300" dirty="0"/>
              <a:t>) .</a:t>
            </a:r>
          </a:p>
          <a:p>
            <a:pPr marL="965881" lvl="1" indent="-367955" eaLnBrk="1" hangingPunct="1">
              <a:spcBef>
                <a:spcPct val="50000"/>
              </a:spcBef>
              <a:buClr>
                <a:srgbClr val="0000FF"/>
              </a:buClr>
              <a:buFont typeface="Arial" panose="020B0604020202020204" pitchFamily="34" charset="0"/>
              <a:buChar char="•"/>
            </a:pPr>
            <a:r>
              <a:rPr lang="en-US" sz="2300" dirty="0"/>
              <a:t>Adding one hidden layer when feature segment size is increased.</a:t>
            </a:r>
          </a:p>
          <a:p>
            <a:pPr marL="965881" lvl="1" indent="-367955" eaLnBrk="1" hangingPunct="1">
              <a:spcBef>
                <a:spcPct val="50000"/>
              </a:spcBef>
              <a:buClr>
                <a:srgbClr val="0000FF"/>
              </a:buClr>
              <a:buFont typeface="Arial" panose="020B0604020202020204" pitchFamily="34" charset="0"/>
              <a:buChar char="•"/>
            </a:pPr>
            <a:r>
              <a:rPr lang="en-US" sz="2300" dirty="0"/>
              <a:t>Dealing with complex functions to provide a model with better accuracy.</a:t>
            </a:r>
          </a:p>
        </p:txBody>
      </p:sp>
      <p:pic>
        <p:nvPicPr>
          <p:cNvPr id="103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312742" y="4038601"/>
            <a:ext cx="6433457" cy="3809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6" name="Text Box 501"/>
          <p:cNvSpPr txBox="1">
            <a:spLocks noChangeArrowheads="1"/>
          </p:cNvSpPr>
          <p:nvPr/>
        </p:nvSpPr>
        <p:spPr bwMode="auto">
          <a:xfrm>
            <a:off x="13563600" y="7696200"/>
            <a:ext cx="12090054" cy="151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591" tIns="36795" rIns="73591" bIns="36795"/>
          <a:lstStyle>
            <a:lvl1pPr defTabSz="4389438" eaLnBrk="0" hangingPunct="0">
              <a:defRPr sz="9500">
                <a:solidFill>
                  <a:schemeClr val="tx1"/>
                </a:solidFill>
                <a:latin typeface="Arial" charset="0"/>
              </a:defRPr>
            </a:lvl1pPr>
            <a:lvl2pPr marL="742950" indent="-285750" defTabSz="4389438" eaLnBrk="0" hangingPunct="0">
              <a:defRPr sz="9500">
                <a:solidFill>
                  <a:schemeClr val="tx1"/>
                </a:solidFill>
                <a:latin typeface="Arial" charset="0"/>
              </a:defRPr>
            </a:lvl2pPr>
            <a:lvl3pPr marL="1143000" indent="-228600" defTabSz="4389438" eaLnBrk="0" hangingPunct="0">
              <a:defRPr sz="9500">
                <a:solidFill>
                  <a:schemeClr val="tx1"/>
                </a:solidFill>
                <a:latin typeface="Arial" charset="0"/>
              </a:defRPr>
            </a:lvl3pPr>
            <a:lvl4pPr marL="1600200" indent="-228600" defTabSz="4389438" eaLnBrk="0" hangingPunct="0">
              <a:defRPr sz="9500">
                <a:solidFill>
                  <a:schemeClr val="tx1"/>
                </a:solidFill>
                <a:latin typeface="Arial" charset="0"/>
              </a:defRPr>
            </a:lvl4pPr>
            <a:lvl5pPr marL="2057400" indent="-228600" defTabSz="4389438" eaLnBrk="0" hangingPunct="0">
              <a:defRPr sz="9500">
                <a:solidFill>
                  <a:schemeClr val="tx1"/>
                </a:solidFill>
                <a:latin typeface="Arial" charset="0"/>
              </a:defRPr>
            </a:lvl5pPr>
            <a:lvl6pPr marL="2514600" indent="-228600" defTabSz="4389438" eaLnBrk="0" fontAlgn="base" hangingPunct="0">
              <a:spcBef>
                <a:spcPct val="0"/>
              </a:spcBef>
              <a:spcAft>
                <a:spcPct val="0"/>
              </a:spcAft>
              <a:defRPr sz="9500">
                <a:solidFill>
                  <a:schemeClr val="tx1"/>
                </a:solidFill>
                <a:latin typeface="Arial" charset="0"/>
              </a:defRPr>
            </a:lvl6pPr>
            <a:lvl7pPr marL="2971800" indent="-228600" defTabSz="4389438" eaLnBrk="0" fontAlgn="base" hangingPunct="0">
              <a:spcBef>
                <a:spcPct val="0"/>
              </a:spcBef>
              <a:spcAft>
                <a:spcPct val="0"/>
              </a:spcAft>
              <a:defRPr sz="9500">
                <a:solidFill>
                  <a:schemeClr val="tx1"/>
                </a:solidFill>
                <a:latin typeface="Arial" charset="0"/>
              </a:defRPr>
            </a:lvl7pPr>
            <a:lvl8pPr marL="3429000" indent="-228600" defTabSz="4389438" eaLnBrk="0" fontAlgn="base" hangingPunct="0">
              <a:spcBef>
                <a:spcPct val="0"/>
              </a:spcBef>
              <a:spcAft>
                <a:spcPct val="0"/>
              </a:spcAft>
              <a:defRPr sz="9500">
                <a:solidFill>
                  <a:schemeClr val="tx1"/>
                </a:solidFill>
                <a:latin typeface="Arial" charset="0"/>
              </a:defRPr>
            </a:lvl8pPr>
            <a:lvl9pPr marL="3886200" indent="-228600" defTabSz="4389438" eaLnBrk="0" fontAlgn="base" hangingPunct="0">
              <a:spcBef>
                <a:spcPct val="0"/>
              </a:spcBef>
              <a:spcAft>
                <a:spcPct val="0"/>
              </a:spcAft>
              <a:defRPr sz="9500">
                <a:solidFill>
                  <a:schemeClr val="tx1"/>
                </a:solidFill>
                <a:latin typeface="Arial" charset="0"/>
              </a:defRPr>
            </a:lvl9pPr>
          </a:lstStyle>
          <a:p>
            <a:pPr marL="459943" indent="-459943" algn="just" eaLnBrk="1" hangingPunct="1">
              <a:spcBef>
                <a:spcPct val="50000"/>
              </a:spcBef>
              <a:buClr>
                <a:schemeClr val="tx1"/>
              </a:buClr>
              <a:buFont typeface="Wingdings" panose="05000000000000000000" pitchFamily="2" charset="2"/>
              <a:buChar char="§"/>
            </a:pPr>
            <a:r>
              <a:rPr lang="en-US" sz="2900" b="1" dirty="0"/>
              <a:t>Support Vector Machine (SVM)</a:t>
            </a:r>
          </a:p>
          <a:p>
            <a:pPr marL="965881" lvl="1" indent="-367955" eaLnBrk="1" hangingPunct="1">
              <a:spcBef>
                <a:spcPct val="50000"/>
              </a:spcBef>
              <a:buClr>
                <a:srgbClr val="0000FF"/>
              </a:buClr>
              <a:buFont typeface="Arial" panose="020B0604020202020204" pitchFamily="34" charset="0"/>
              <a:buChar char="•"/>
            </a:pPr>
            <a:r>
              <a:rPr lang="en-US" sz="2300" dirty="0"/>
              <a:t>Binary SVM is one of the most popular binary classifiers due to its ability to discriminate between classes of green and red phases.</a:t>
            </a:r>
          </a:p>
        </p:txBody>
      </p:sp>
      <p:pic>
        <p:nvPicPr>
          <p:cNvPr id="1031"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173200" y="12192000"/>
            <a:ext cx="12496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726400" y="19735800"/>
            <a:ext cx="5910943" cy="38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497800" y="24384000"/>
            <a:ext cx="6041571" cy="3939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Text Box 501"/>
          <p:cNvSpPr txBox="1">
            <a:spLocks noChangeArrowheads="1"/>
          </p:cNvSpPr>
          <p:nvPr/>
        </p:nvSpPr>
        <p:spPr bwMode="auto">
          <a:xfrm>
            <a:off x="14173200" y="9753600"/>
            <a:ext cx="11441149" cy="269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591" tIns="36795" rIns="73591" bIns="36795"/>
          <a:lstStyle>
            <a:lvl1pPr defTabSz="4389438" eaLnBrk="0" hangingPunct="0">
              <a:defRPr sz="9500">
                <a:solidFill>
                  <a:schemeClr val="tx1"/>
                </a:solidFill>
                <a:latin typeface="Arial" charset="0"/>
              </a:defRPr>
            </a:lvl1pPr>
            <a:lvl2pPr marL="742950" indent="-285750" defTabSz="4389438" eaLnBrk="0" hangingPunct="0">
              <a:defRPr sz="9500">
                <a:solidFill>
                  <a:schemeClr val="tx1"/>
                </a:solidFill>
                <a:latin typeface="Arial" charset="0"/>
              </a:defRPr>
            </a:lvl2pPr>
            <a:lvl3pPr marL="1143000" indent="-228600" defTabSz="4389438" eaLnBrk="0" hangingPunct="0">
              <a:defRPr sz="9500">
                <a:solidFill>
                  <a:schemeClr val="tx1"/>
                </a:solidFill>
                <a:latin typeface="Arial" charset="0"/>
              </a:defRPr>
            </a:lvl3pPr>
            <a:lvl4pPr marL="1600200" indent="-228600" defTabSz="4389438" eaLnBrk="0" hangingPunct="0">
              <a:defRPr sz="9500">
                <a:solidFill>
                  <a:schemeClr val="tx1"/>
                </a:solidFill>
                <a:latin typeface="Arial" charset="0"/>
              </a:defRPr>
            </a:lvl4pPr>
            <a:lvl5pPr marL="2057400" indent="-228600" defTabSz="4389438" eaLnBrk="0" hangingPunct="0">
              <a:defRPr sz="9500">
                <a:solidFill>
                  <a:schemeClr val="tx1"/>
                </a:solidFill>
                <a:latin typeface="Arial" charset="0"/>
              </a:defRPr>
            </a:lvl5pPr>
            <a:lvl6pPr marL="2514600" indent="-228600" defTabSz="4389438" eaLnBrk="0" fontAlgn="base" hangingPunct="0">
              <a:spcBef>
                <a:spcPct val="0"/>
              </a:spcBef>
              <a:spcAft>
                <a:spcPct val="0"/>
              </a:spcAft>
              <a:defRPr sz="9500">
                <a:solidFill>
                  <a:schemeClr val="tx1"/>
                </a:solidFill>
                <a:latin typeface="Arial" charset="0"/>
              </a:defRPr>
            </a:lvl6pPr>
            <a:lvl7pPr marL="2971800" indent="-228600" defTabSz="4389438" eaLnBrk="0" fontAlgn="base" hangingPunct="0">
              <a:spcBef>
                <a:spcPct val="0"/>
              </a:spcBef>
              <a:spcAft>
                <a:spcPct val="0"/>
              </a:spcAft>
              <a:defRPr sz="9500">
                <a:solidFill>
                  <a:schemeClr val="tx1"/>
                </a:solidFill>
                <a:latin typeface="Arial" charset="0"/>
              </a:defRPr>
            </a:lvl7pPr>
            <a:lvl8pPr marL="3429000" indent="-228600" defTabSz="4389438" eaLnBrk="0" fontAlgn="base" hangingPunct="0">
              <a:spcBef>
                <a:spcPct val="0"/>
              </a:spcBef>
              <a:spcAft>
                <a:spcPct val="0"/>
              </a:spcAft>
              <a:defRPr sz="9500">
                <a:solidFill>
                  <a:schemeClr val="tx1"/>
                </a:solidFill>
                <a:latin typeface="Arial" charset="0"/>
              </a:defRPr>
            </a:lvl8pPr>
            <a:lvl9pPr marL="3886200" indent="-228600" defTabSz="4389438" eaLnBrk="0" fontAlgn="base" hangingPunct="0">
              <a:spcBef>
                <a:spcPct val="0"/>
              </a:spcBef>
              <a:spcAft>
                <a:spcPct val="0"/>
              </a:spcAft>
              <a:defRPr sz="9500">
                <a:solidFill>
                  <a:schemeClr val="tx1"/>
                </a:solidFill>
                <a:latin typeface="Arial" charset="0"/>
              </a:defRPr>
            </a:lvl9pPr>
          </a:lstStyle>
          <a:p>
            <a:pPr eaLnBrk="1" hangingPunct="1">
              <a:spcBef>
                <a:spcPct val="50000"/>
              </a:spcBef>
              <a:buClr>
                <a:srgbClr val="0000FF"/>
              </a:buClr>
            </a:pPr>
            <a:endParaRPr lang="en-US" sz="2300" dirty="0"/>
          </a:p>
        </p:txBody>
      </p:sp>
      <p:sp>
        <p:nvSpPr>
          <p:cNvPr id="43" name="Text Box 501"/>
          <p:cNvSpPr txBox="1">
            <a:spLocks noChangeArrowheads="1"/>
          </p:cNvSpPr>
          <p:nvPr/>
        </p:nvSpPr>
        <p:spPr bwMode="auto">
          <a:xfrm>
            <a:off x="14401800" y="10134600"/>
            <a:ext cx="11441149" cy="211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591" tIns="36795" rIns="73591" bIns="36795"/>
          <a:lstStyle>
            <a:lvl1pPr defTabSz="4389438" eaLnBrk="0" hangingPunct="0">
              <a:defRPr sz="9500">
                <a:solidFill>
                  <a:schemeClr val="tx1"/>
                </a:solidFill>
                <a:latin typeface="Arial" charset="0"/>
              </a:defRPr>
            </a:lvl1pPr>
            <a:lvl2pPr marL="742950" indent="-285750" defTabSz="4389438" eaLnBrk="0" hangingPunct="0">
              <a:defRPr sz="9500">
                <a:solidFill>
                  <a:schemeClr val="tx1"/>
                </a:solidFill>
                <a:latin typeface="Arial" charset="0"/>
              </a:defRPr>
            </a:lvl2pPr>
            <a:lvl3pPr marL="1143000" indent="-228600" defTabSz="4389438" eaLnBrk="0" hangingPunct="0">
              <a:defRPr sz="9500">
                <a:solidFill>
                  <a:schemeClr val="tx1"/>
                </a:solidFill>
                <a:latin typeface="Arial" charset="0"/>
              </a:defRPr>
            </a:lvl3pPr>
            <a:lvl4pPr marL="1600200" indent="-228600" defTabSz="4389438" eaLnBrk="0" hangingPunct="0">
              <a:defRPr sz="9500">
                <a:solidFill>
                  <a:schemeClr val="tx1"/>
                </a:solidFill>
                <a:latin typeface="Arial" charset="0"/>
              </a:defRPr>
            </a:lvl4pPr>
            <a:lvl5pPr marL="2057400" indent="-228600" defTabSz="4389438" eaLnBrk="0" hangingPunct="0">
              <a:defRPr sz="9500">
                <a:solidFill>
                  <a:schemeClr val="tx1"/>
                </a:solidFill>
                <a:latin typeface="Arial" charset="0"/>
              </a:defRPr>
            </a:lvl5pPr>
            <a:lvl6pPr marL="2514600" indent="-228600" defTabSz="4389438" eaLnBrk="0" fontAlgn="base" hangingPunct="0">
              <a:spcBef>
                <a:spcPct val="0"/>
              </a:spcBef>
              <a:spcAft>
                <a:spcPct val="0"/>
              </a:spcAft>
              <a:defRPr sz="9500">
                <a:solidFill>
                  <a:schemeClr val="tx1"/>
                </a:solidFill>
                <a:latin typeface="Arial" charset="0"/>
              </a:defRPr>
            </a:lvl6pPr>
            <a:lvl7pPr marL="2971800" indent="-228600" defTabSz="4389438" eaLnBrk="0" fontAlgn="base" hangingPunct="0">
              <a:spcBef>
                <a:spcPct val="0"/>
              </a:spcBef>
              <a:spcAft>
                <a:spcPct val="0"/>
              </a:spcAft>
              <a:defRPr sz="9500">
                <a:solidFill>
                  <a:schemeClr val="tx1"/>
                </a:solidFill>
                <a:latin typeface="Arial" charset="0"/>
              </a:defRPr>
            </a:lvl7pPr>
            <a:lvl8pPr marL="3429000" indent="-228600" defTabSz="4389438" eaLnBrk="0" fontAlgn="base" hangingPunct="0">
              <a:spcBef>
                <a:spcPct val="0"/>
              </a:spcBef>
              <a:spcAft>
                <a:spcPct val="0"/>
              </a:spcAft>
              <a:defRPr sz="9500">
                <a:solidFill>
                  <a:schemeClr val="tx1"/>
                </a:solidFill>
                <a:latin typeface="Arial" charset="0"/>
              </a:defRPr>
            </a:lvl8pPr>
            <a:lvl9pPr marL="3886200" indent="-228600" defTabSz="4389438" eaLnBrk="0" fontAlgn="base" hangingPunct="0">
              <a:spcBef>
                <a:spcPct val="0"/>
              </a:spcBef>
              <a:spcAft>
                <a:spcPct val="0"/>
              </a:spcAft>
              <a:defRPr sz="9500">
                <a:solidFill>
                  <a:schemeClr val="tx1"/>
                </a:solidFill>
                <a:latin typeface="Arial" charset="0"/>
              </a:defRPr>
            </a:lvl9pPr>
          </a:lstStyle>
          <a:p>
            <a:pPr marL="459943" indent="-459943" eaLnBrk="1" hangingPunct="1">
              <a:spcBef>
                <a:spcPct val="50000"/>
              </a:spcBef>
              <a:buClr>
                <a:schemeClr val="tx1"/>
              </a:buClr>
              <a:buFont typeface="Wingdings" panose="05000000000000000000" pitchFamily="2" charset="2"/>
              <a:buChar char="§"/>
            </a:pPr>
            <a:r>
              <a:rPr lang="en-US" sz="2900" b="1" dirty="0"/>
              <a:t>Feature Preparation and Training</a:t>
            </a:r>
          </a:p>
          <a:p>
            <a:pPr marL="965881" lvl="1" indent="-367955" eaLnBrk="1" hangingPunct="1">
              <a:spcBef>
                <a:spcPct val="50000"/>
              </a:spcBef>
              <a:buClr>
                <a:srgbClr val="0000FF"/>
              </a:buClr>
              <a:buFont typeface="Arial" panose="020B0604020202020204" pitchFamily="34" charset="0"/>
              <a:buChar char="•"/>
            </a:pPr>
            <a:r>
              <a:rPr lang="en-US" sz="2300" dirty="0"/>
              <a:t>Feature vectors are generated for BS and OF.</a:t>
            </a:r>
          </a:p>
          <a:p>
            <a:pPr marL="1287841" lvl="2" indent="-367955" eaLnBrk="1" hangingPunct="1">
              <a:spcBef>
                <a:spcPct val="50000"/>
              </a:spcBef>
              <a:buClr>
                <a:srgbClr val="0000FF"/>
              </a:buClr>
              <a:buFont typeface="Arial" panose="020B0604020202020204" pitchFamily="34" charset="0"/>
              <a:buChar char="•"/>
            </a:pPr>
            <a:r>
              <a:rPr lang="en-US" sz="2300" dirty="0"/>
              <a:t>Arranged into different segment sizes.</a:t>
            </a:r>
          </a:p>
          <a:p>
            <a:pPr marL="1287841" lvl="2" indent="-367955" eaLnBrk="1" hangingPunct="1">
              <a:spcBef>
                <a:spcPct val="50000"/>
              </a:spcBef>
              <a:buClr>
                <a:srgbClr val="0000FF"/>
              </a:buClr>
              <a:buFont typeface="Arial" panose="020B0604020202020204" pitchFamily="34" charset="0"/>
              <a:buChar char="•"/>
            </a:pPr>
            <a:r>
              <a:rPr lang="en-US" sz="2300" dirty="0"/>
              <a:t>Labeled by 0 or 1 indicating traffic signal state</a:t>
            </a:r>
          </a:p>
        </p:txBody>
      </p:sp>
      <p:sp>
        <p:nvSpPr>
          <p:cNvPr id="44" name="Text Box 501"/>
          <p:cNvSpPr txBox="1">
            <a:spLocks noChangeArrowheads="1"/>
          </p:cNvSpPr>
          <p:nvPr/>
        </p:nvSpPr>
        <p:spPr bwMode="auto">
          <a:xfrm>
            <a:off x="14706600" y="17983200"/>
            <a:ext cx="11883696" cy="5562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591" tIns="36795" rIns="73591" bIns="36795"/>
          <a:lstStyle>
            <a:lvl1pPr defTabSz="4389438" eaLnBrk="0" hangingPunct="0">
              <a:defRPr sz="9500">
                <a:solidFill>
                  <a:schemeClr val="tx1"/>
                </a:solidFill>
                <a:latin typeface="Arial" charset="0"/>
              </a:defRPr>
            </a:lvl1pPr>
            <a:lvl2pPr marL="742950" indent="-285750" defTabSz="4389438" eaLnBrk="0" hangingPunct="0">
              <a:defRPr sz="9500">
                <a:solidFill>
                  <a:schemeClr val="tx1"/>
                </a:solidFill>
                <a:latin typeface="Arial" charset="0"/>
              </a:defRPr>
            </a:lvl2pPr>
            <a:lvl3pPr marL="1143000" indent="-228600" defTabSz="4389438" eaLnBrk="0" hangingPunct="0">
              <a:defRPr sz="9500">
                <a:solidFill>
                  <a:schemeClr val="tx1"/>
                </a:solidFill>
                <a:latin typeface="Arial" charset="0"/>
              </a:defRPr>
            </a:lvl3pPr>
            <a:lvl4pPr marL="1600200" indent="-228600" defTabSz="4389438" eaLnBrk="0" hangingPunct="0">
              <a:defRPr sz="9500">
                <a:solidFill>
                  <a:schemeClr val="tx1"/>
                </a:solidFill>
                <a:latin typeface="Arial" charset="0"/>
              </a:defRPr>
            </a:lvl4pPr>
            <a:lvl5pPr marL="2057400" indent="-228600" defTabSz="4389438" eaLnBrk="0" hangingPunct="0">
              <a:defRPr sz="9500">
                <a:solidFill>
                  <a:schemeClr val="tx1"/>
                </a:solidFill>
                <a:latin typeface="Arial" charset="0"/>
              </a:defRPr>
            </a:lvl5pPr>
            <a:lvl6pPr marL="2514600" indent="-228600" defTabSz="4389438" eaLnBrk="0" fontAlgn="base" hangingPunct="0">
              <a:spcBef>
                <a:spcPct val="0"/>
              </a:spcBef>
              <a:spcAft>
                <a:spcPct val="0"/>
              </a:spcAft>
              <a:defRPr sz="9500">
                <a:solidFill>
                  <a:schemeClr val="tx1"/>
                </a:solidFill>
                <a:latin typeface="Arial" charset="0"/>
              </a:defRPr>
            </a:lvl6pPr>
            <a:lvl7pPr marL="2971800" indent="-228600" defTabSz="4389438" eaLnBrk="0" fontAlgn="base" hangingPunct="0">
              <a:spcBef>
                <a:spcPct val="0"/>
              </a:spcBef>
              <a:spcAft>
                <a:spcPct val="0"/>
              </a:spcAft>
              <a:defRPr sz="9500">
                <a:solidFill>
                  <a:schemeClr val="tx1"/>
                </a:solidFill>
                <a:latin typeface="Arial" charset="0"/>
              </a:defRPr>
            </a:lvl7pPr>
            <a:lvl8pPr marL="3429000" indent="-228600" defTabSz="4389438" eaLnBrk="0" fontAlgn="base" hangingPunct="0">
              <a:spcBef>
                <a:spcPct val="0"/>
              </a:spcBef>
              <a:spcAft>
                <a:spcPct val="0"/>
              </a:spcAft>
              <a:defRPr sz="9500">
                <a:solidFill>
                  <a:schemeClr val="tx1"/>
                </a:solidFill>
                <a:latin typeface="Arial" charset="0"/>
              </a:defRPr>
            </a:lvl8pPr>
            <a:lvl9pPr marL="3886200" indent="-228600" defTabSz="4389438" eaLnBrk="0" fontAlgn="base" hangingPunct="0">
              <a:spcBef>
                <a:spcPct val="0"/>
              </a:spcBef>
              <a:spcAft>
                <a:spcPct val="0"/>
              </a:spcAft>
              <a:defRPr sz="9500">
                <a:solidFill>
                  <a:schemeClr val="tx1"/>
                </a:solidFill>
                <a:latin typeface="Arial" charset="0"/>
              </a:defRPr>
            </a:lvl9pPr>
          </a:lstStyle>
          <a:p>
            <a:pPr marL="459943" indent="-459943" eaLnBrk="1" hangingPunct="1">
              <a:spcBef>
                <a:spcPct val="50000"/>
              </a:spcBef>
              <a:buClr>
                <a:schemeClr val="tx1"/>
              </a:buClr>
              <a:buFont typeface="Wingdings" panose="05000000000000000000" pitchFamily="2" charset="2"/>
              <a:buChar char="§"/>
            </a:pPr>
            <a:r>
              <a:rPr lang="en-US" sz="2900" b="1" dirty="0"/>
              <a:t>Accuracy Evaluation</a:t>
            </a:r>
          </a:p>
          <a:p>
            <a:pPr marL="965881" lvl="1" indent="-367955" eaLnBrk="1" hangingPunct="1">
              <a:spcBef>
                <a:spcPct val="50000"/>
              </a:spcBef>
              <a:buClr>
                <a:srgbClr val="0000FF"/>
              </a:buClr>
              <a:buFont typeface="Arial" panose="020B0604020202020204" pitchFamily="34" charset="0"/>
              <a:buChar char="•"/>
            </a:pPr>
            <a:r>
              <a:rPr lang="en-US" sz="2300" dirty="0"/>
              <a:t>Accuracy: Number of true predictions over total number of predictions.</a:t>
            </a:r>
          </a:p>
          <a:p>
            <a:pPr marL="965881" lvl="1" indent="-367955" eaLnBrk="1" hangingPunct="1">
              <a:spcBef>
                <a:spcPct val="50000"/>
              </a:spcBef>
              <a:buClr>
                <a:srgbClr val="0000FF"/>
              </a:buClr>
              <a:buFont typeface="Arial" panose="020B0604020202020204" pitchFamily="34" charset="0"/>
              <a:buChar char="•"/>
            </a:pPr>
            <a:endParaRPr lang="en-US" sz="2300" dirty="0"/>
          </a:p>
        </p:txBody>
      </p:sp>
      <p:sp>
        <p:nvSpPr>
          <p:cNvPr id="45" name="Rectangle 44"/>
          <p:cNvSpPr/>
          <p:nvPr/>
        </p:nvSpPr>
        <p:spPr>
          <a:xfrm>
            <a:off x="20193000" y="19050000"/>
            <a:ext cx="6324600" cy="782195"/>
          </a:xfrm>
          <a:prstGeom prst="rect">
            <a:avLst/>
          </a:prstGeom>
        </p:spPr>
        <p:txBody>
          <a:bodyPr wrap="square" lIns="73591" tIns="36795" rIns="73591" bIns="36795">
            <a:spAutoFit/>
          </a:bodyPr>
          <a:lstStyle/>
          <a:p>
            <a:pPr algn="ctr"/>
            <a:r>
              <a:rPr lang="en-US" sz="2300" b="1" dirty="0"/>
              <a:t>Table 1: Accuracy of learning methods (ME) using BS</a:t>
            </a:r>
          </a:p>
        </p:txBody>
      </p:sp>
      <p:sp>
        <p:nvSpPr>
          <p:cNvPr id="47" name="Rectangle 46"/>
          <p:cNvSpPr/>
          <p:nvPr/>
        </p:nvSpPr>
        <p:spPr>
          <a:xfrm>
            <a:off x="20650200" y="23622000"/>
            <a:ext cx="5630445" cy="782195"/>
          </a:xfrm>
          <a:prstGeom prst="rect">
            <a:avLst/>
          </a:prstGeom>
        </p:spPr>
        <p:txBody>
          <a:bodyPr wrap="square" lIns="73591" tIns="36795" rIns="73591" bIns="36795">
            <a:spAutoFit/>
          </a:bodyPr>
          <a:lstStyle/>
          <a:p>
            <a:pPr algn="ctr"/>
            <a:r>
              <a:rPr lang="en-US" sz="2300" b="1" dirty="0"/>
              <a:t>Table 2: Accuracy of learning methods  using OF</a:t>
            </a:r>
          </a:p>
        </p:txBody>
      </p:sp>
      <p:sp>
        <p:nvSpPr>
          <p:cNvPr id="49" name="Text Box 501"/>
          <p:cNvSpPr txBox="1">
            <a:spLocks noChangeArrowheads="1"/>
          </p:cNvSpPr>
          <p:nvPr/>
        </p:nvSpPr>
        <p:spPr bwMode="auto">
          <a:xfrm>
            <a:off x="14020800" y="19126200"/>
            <a:ext cx="6324600" cy="906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3591" tIns="36795" rIns="73591" bIns="36795"/>
          <a:lstStyle>
            <a:lvl1pPr defTabSz="4389438" eaLnBrk="0" hangingPunct="0">
              <a:defRPr sz="9500">
                <a:solidFill>
                  <a:schemeClr val="tx1"/>
                </a:solidFill>
                <a:latin typeface="Arial" charset="0"/>
              </a:defRPr>
            </a:lvl1pPr>
            <a:lvl2pPr marL="742950" indent="-285750" defTabSz="4389438" eaLnBrk="0" hangingPunct="0">
              <a:defRPr sz="9500">
                <a:solidFill>
                  <a:schemeClr val="tx1"/>
                </a:solidFill>
                <a:latin typeface="Arial" charset="0"/>
              </a:defRPr>
            </a:lvl2pPr>
            <a:lvl3pPr marL="1143000" indent="-228600" defTabSz="4389438" eaLnBrk="0" hangingPunct="0">
              <a:defRPr sz="9500">
                <a:solidFill>
                  <a:schemeClr val="tx1"/>
                </a:solidFill>
                <a:latin typeface="Arial" charset="0"/>
              </a:defRPr>
            </a:lvl3pPr>
            <a:lvl4pPr marL="1600200" indent="-228600" defTabSz="4389438" eaLnBrk="0" hangingPunct="0">
              <a:defRPr sz="9500">
                <a:solidFill>
                  <a:schemeClr val="tx1"/>
                </a:solidFill>
                <a:latin typeface="Arial" charset="0"/>
              </a:defRPr>
            </a:lvl4pPr>
            <a:lvl5pPr marL="2057400" indent="-228600" defTabSz="4389438" eaLnBrk="0" hangingPunct="0">
              <a:defRPr sz="9500">
                <a:solidFill>
                  <a:schemeClr val="tx1"/>
                </a:solidFill>
                <a:latin typeface="Arial" charset="0"/>
              </a:defRPr>
            </a:lvl5pPr>
            <a:lvl6pPr marL="2514600" indent="-228600" defTabSz="4389438" eaLnBrk="0" fontAlgn="base" hangingPunct="0">
              <a:spcBef>
                <a:spcPct val="0"/>
              </a:spcBef>
              <a:spcAft>
                <a:spcPct val="0"/>
              </a:spcAft>
              <a:defRPr sz="9500">
                <a:solidFill>
                  <a:schemeClr val="tx1"/>
                </a:solidFill>
                <a:latin typeface="Arial" charset="0"/>
              </a:defRPr>
            </a:lvl6pPr>
            <a:lvl7pPr marL="2971800" indent="-228600" defTabSz="4389438" eaLnBrk="0" fontAlgn="base" hangingPunct="0">
              <a:spcBef>
                <a:spcPct val="0"/>
              </a:spcBef>
              <a:spcAft>
                <a:spcPct val="0"/>
              </a:spcAft>
              <a:defRPr sz="9500">
                <a:solidFill>
                  <a:schemeClr val="tx1"/>
                </a:solidFill>
                <a:latin typeface="Arial" charset="0"/>
              </a:defRPr>
            </a:lvl7pPr>
            <a:lvl8pPr marL="3429000" indent="-228600" defTabSz="4389438" eaLnBrk="0" fontAlgn="base" hangingPunct="0">
              <a:spcBef>
                <a:spcPct val="0"/>
              </a:spcBef>
              <a:spcAft>
                <a:spcPct val="0"/>
              </a:spcAft>
              <a:defRPr sz="9500">
                <a:solidFill>
                  <a:schemeClr val="tx1"/>
                </a:solidFill>
                <a:latin typeface="Arial" charset="0"/>
              </a:defRPr>
            </a:lvl8pPr>
            <a:lvl9pPr marL="3886200" indent="-228600" defTabSz="4389438" eaLnBrk="0" fontAlgn="base" hangingPunct="0">
              <a:spcBef>
                <a:spcPct val="0"/>
              </a:spcBef>
              <a:spcAft>
                <a:spcPct val="0"/>
              </a:spcAft>
              <a:defRPr sz="9500">
                <a:solidFill>
                  <a:schemeClr val="tx1"/>
                </a:solidFill>
                <a:latin typeface="Arial" charset="0"/>
              </a:defRPr>
            </a:lvl9pPr>
          </a:lstStyle>
          <a:p>
            <a:pPr marL="965881" lvl="1" indent="-367955" eaLnBrk="1" hangingPunct="1">
              <a:spcBef>
                <a:spcPct val="50000"/>
              </a:spcBef>
              <a:buClr>
                <a:srgbClr val="0000FF"/>
              </a:buClr>
              <a:buFont typeface="Arial" panose="020B0604020202020204" pitchFamily="34" charset="0"/>
              <a:buChar char="•"/>
            </a:pPr>
            <a:r>
              <a:rPr lang="en-US" sz="2300" dirty="0"/>
              <a:t>Highest accuracy: red color</a:t>
            </a:r>
          </a:p>
          <a:p>
            <a:pPr marL="965881" lvl="1" indent="-367955" eaLnBrk="1" hangingPunct="1">
              <a:spcBef>
                <a:spcPct val="50000"/>
              </a:spcBef>
              <a:buClr>
                <a:srgbClr val="0000FF"/>
              </a:buClr>
              <a:buFont typeface="Arial" panose="020B0604020202020204" pitchFamily="34" charset="0"/>
              <a:buChar char="•"/>
            </a:pPr>
            <a:r>
              <a:rPr lang="en-US" sz="2300" dirty="0"/>
              <a:t>Second highest accuracy: blue color</a:t>
            </a:r>
          </a:p>
          <a:p>
            <a:pPr marL="965881" lvl="1" indent="-367955" eaLnBrk="1" hangingPunct="1">
              <a:spcBef>
                <a:spcPct val="50000"/>
              </a:spcBef>
              <a:buClr>
                <a:srgbClr val="0000FF"/>
              </a:buClr>
              <a:buFont typeface="Arial" panose="020B0604020202020204" pitchFamily="34" charset="0"/>
              <a:buChar char="•"/>
            </a:pPr>
            <a:r>
              <a:rPr lang="en-US" sz="2300" dirty="0"/>
              <a:t>KNN works better when feature vector size is small.</a:t>
            </a:r>
          </a:p>
          <a:p>
            <a:pPr marL="1287841" lvl="2" indent="-367955" eaLnBrk="1" hangingPunct="1">
              <a:spcBef>
                <a:spcPct val="50000"/>
              </a:spcBef>
              <a:buClr>
                <a:srgbClr val="0000FF"/>
              </a:buClr>
              <a:buFont typeface="Arial" panose="020B0604020202020204" pitchFamily="34" charset="0"/>
              <a:buChar char="•"/>
            </a:pPr>
            <a:r>
              <a:rPr lang="en-US" sz="2300" dirty="0"/>
              <a:t>Accuracy &gt; 74%</a:t>
            </a:r>
          </a:p>
          <a:p>
            <a:pPr marL="965881" lvl="1" indent="-367955" eaLnBrk="1" hangingPunct="1">
              <a:spcBef>
                <a:spcPct val="50000"/>
              </a:spcBef>
              <a:buClr>
                <a:srgbClr val="0000FF"/>
              </a:buClr>
              <a:buFont typeface="Arial" panose="020B0604020202020204" pitchFamily="34" charset="0"/>
              <a:buChar char="•"/>
            </a:pPr>
            <a:r>
              <a:rPr lang="en-US" sz="2300" dirty="0"/>
              <a:t>When feature segment size is increased, SVM and DNN become quite effective.</a:t>
            </a:r>
          </a:p>
          <a:p>
            <a:pPr marL="965881" lvl="1" indent="-367955" eaLnBrk="1" hangingPunct="1">
              <a:spcBef>
                <a:spcPct val="50000"/>
              </a:spcBef>
              <a:buClr>
                <a:srgbClr val="0000FF"/>
              </a:buClr>
              <a:buFont typeface="Arial" panose="020B0604020202020204" pitchFamily="34" charset="0"/>
              <a:buChar char="•"/>
            </a:pPr>
            <a:r>
              <a:rPr lang="en-US" sz="2300" dirty="0"/>
              <a:t>DNN and SVM reach an accuracy of 93% and 90%.</a:t>
            </a:r>
          </a:p>
          <a:p>
            <a:pPr marL="965881" lvl="1" indent="-367955" eaLnBrk="1" hangingPunct="1">
              <a:spcBef>
                <a:spcPct val="50000"/>
              </a:spcBef>
              <a:buClr>
                <a:srgbClr val="0000FF"/>
              </a:buClr>
              <a:buFont typeface="Arial" panose="020B0604020202020204" pitchFamily="34" charset="0"/>
              <a:buChar char="•"/>
            </a:pPr>
            <a:r>
              <a:rPr lang="en-US" sz="2300" dirty="0"/>
              <a:t>Comparison of two methods indicates relatively similar results. </a:t>
            </a:r>
          </a:p>
          <a:p>
            <a:pPr marL="965881" lvl="1" indent="-367955" eaLnBrk="1" hangingPunct="1">
              <a:spcBef>
                <a:spcPct val="50000"/>
              </a:spcBef>
              <a:buClr>
                <a:srgbClr val="0000FF"/>
              </a:buClr>
              <a:buFont typeface="Arial" panose="020B0604020202020204" pitchFamily="34" charset="0"/>
              <a:buChar char="•"/>
            </a:pPr>
            <a:r>
              <a:rPr lang="en-US" sz="2300" dirty="0"/>
              <a:t>BS has better performance for INT 1.</a:t>
            </a:r>
          </a:p>
          <a:p>
            <a:pPr marL="1287841" lvl="2" indent="-367955" eaLnBrk="1" hangingPunct="1">
              <a:spcBef>
                <a:spcPct val="50000"/>
              </a:spcBef>
              <a:buClr>
                <a:srgbClr val="0000FF"/>
              </a:buClr>
              <a:buFont typeface="Arial" panose="020B0604020202020204" pitchFamily="34" charset="0"/>
              <a:buChar char="•"/>
            </a:pPr>
            <a:r>
              <a:rPr lang="en-US" sz="2300" dirty="0"/>
              <a:t>Different movement areas for pedestrians and vehicles.</a:t>
            </a:r>
          </a:p>
          <a:p>
            <a:pPr marL="965881" lvl="1" indent="-367955" eaLnBrk="1" hangingPunct="1">
              <a:spcBef>
                <a:spcPct val="50000"/>
              </a:spcBef>
              <a:buClr>
                <a:srgbClr val="0000FF"/>
              </a:buClr>
              <a:buFont typeface="Arial" panose="020B0604020202020204" pitchFamily="34" charset="0"/>
              <a:buChar char="•"/>
            </a:pPr>
            <a:r>
              <a:rPr lang="en-US" sz="2300" dirty="0"/>
              <a:t>BS has slightly better performance for INT 2.</a:t>
            </a:r>
          </a:p>
          <a:p>
            <a:pPr marL="1287841" lvl="2" indent="-367955" eaLnBrk="1" hangingPunct="1">
              <a:spcBef>
                <a:spcPct val="50000"/>
              </a:spcBef>
              <a:buClr>
                <a:srgbClr val="0000FF"/>
              </a:buClr>
              <a:buFont typeface="Arial" panose="020B0604020202020204" pitchFamily="34" charset="0"/>
              <a:buChar char="•"/>
            </a:pPr>
            <a:r>
              <a:rPr lang="en-US" sz="2300" dirty="0"/>
              <a:t>Lack of pedestrian movements.</a:t>
            </a:r>
          </a:p>
          <a:p>
            <a:pPr marL="965881" lvl="1" indent="-367955" eaLnBrk="1" hangingPunct="1">
              <a:spcBef>
                <a:spcPct val="50000"/>
              </a:spcBef>
              <a:buClr>
                <a:srgbClr val="0000FF"/>
              </a:buClr>
              <a:buFont typeface="Arial" panose="020B0604020202020204" pitchFamily="34" charset="0"/>
              <a:buChar char="•"/>
            </a:pPr>
            <a:r>
              <a:rPr lang="en-US" sz="2300" dirty="0"/>
              <a:t>Features from more road users are usually collected for BS.</a:t>
            </a:r>
          </a:p>
          <a:p>
            <a:pPr marL="965881" lvl="1" indent="-367955" eaLnBrk="1" hangingPunct="1">
              <a:spcBef>
                <a:spcPct val="50000"/>
              </a:spcBef>
              <a:buClr>
                <a:srgbClr val="0000FF"/>
              </a:buClr>
              <a:buFont typeface="Arial" panose="020B0604020202020204" pitchFamily="34" charset="0"/>
              <a:buChar char="•"/>
            </a:pPr>
            <a:endParaRPr lang="en-US" sz="2300" dirty="0"/>
          </a:p>
        </p:txBody>
      </p:sp>
      <p:sp>
        <p:nvSpPr>
          <p:cNvPr id="121" name="Rectangle 120"/>
          <p:cNvSpPr/>
          <p:nvPr/>
        </p:nvSpPr>
        <p:spPr bwMode="auto">
          <a:xfrm rot="16200000">
            <a:off x="22728169" y="20401031"/>
            <a:ext cx="241892" cy="1502229"/>
          </a:xfrm>
          <a:prstGeom prst="rect">
            <a:avLst/>
          </a:prstGeom>
          <a:noFill/>
          <a:ln w="57150" cap="flat" cmpd="sng" algn="ctr">
            <a:solidFill>
              <a:srgbClr val="FF0000"/>
            </a:solidFill>
            <a:prstDash val="solid"/>
            <a:round/>
            <a:headEnd type="none" w="med" len="med"/>
            <a:tailEnd type="none" w="med" len="med"/>
          </a:ln>
          <a:effectLst/>
        </p:spPr>
        <p:txBody>
          <a:bodyPr vert="horz" wrap="square" lIns="73591" tIns="36795" rIns="73591" bIns="36795" numCol="1" rtlCol="0" anchor="t" anchorCtr="0" compatLnSpc="1">
            <a:prstTxWarp prst="textNoShape">
              <a:avLst/>
            </a:prstTxWarp>
          </a:bodyPr>
          <a:lstStyle/>
          <a:p>
            <a:pPr defTabSz="3532620"/>
            <a:endParaRPr lang="en-US" sz="7600"/>
          </a:p>
        </p:txBody>
      </p:sp>
      <p:sp>
        <p:nvSpPr>
          <p:cNvPr id="50" name="Rectangle 49"/>
          <p:cNvSpPr/>
          <p:nvPr/>
        </p:nvSpPr>
        <p:spPr bwMode="auto">
          <a:xfrm rot="16200000">
            <a:off x="22641576" y="21325824"/>
            <a:ext cx="262367" cy="1501918"/>
          </a:xfrm>
          <a:prstGeom prst="rect">
            <a:avLst/>
          </a:prstGeom>
          <a:noFill/>
          <a:ln w="57150" cap="flat" cmpd="sng" algn="ctr">
            <a:solidFill>
              <a:srgbClr val="FF0000"/>
            </a:solidFill>
            <a:prstDash val="solid"/>
            <a:round/>
            <a:headEnd type="none" w="med" len="med"/>
            <a:tailEnd type="none" w="med" len="med"/>
          </a:ln>
          <a:effectLst/>
        </p:spPr>
        <p:txBody>
          <a:bodyPr vert="horz" wrap="square" lIns="73591" tIns="36795" rIns="73591" bIns="36795" numCol="1" rtlCol="0" anchor="t" anchorCtr="0" compatLnSpc="1">
            <a:prstTxWarp prst="textNoShape">
              <a:avLst/>
            </a:prstTxWarp>
          </a:bodyPr>
          <a:lstStyle/>
          <a:p>
            <a:pPr defTabSz="3532620"/>
            <a:endParaRPr lang="en-US" sz="7600"/>
          </a:p>
        </p:txBody>
      </p:sp>
      <p:sp>
        <p:nvSpPr>
          <p:cNvPr id="51" name="Rectangle 50"/>
          <p:cNvSpPr/>
          <p:nvPr/>
        </p:nvSpPr>
        <p:spPr bwMode="auto">
          <a:xfrm rot="16200000">
            <a:off x="22610724" y="24480876"/>
            <a:ext cx="259067" cy="1436914"/>
          </a:xfrm>
          <a:prstGeom prst="rect">
            <a:avLst/>
          </a:prstGeom>
          <a:noFill/>
          <a:ln w="57150" cap="flat" cmpd="sng" algn="ctr">
            <a:solidFill>
              <a:srgbClr val="FF0000"/>
            </a:solidFill>
            <a:prstDash val="solid"/>
            <a:round/>
            <a:headEnd type="none" w="med" len="med"/>
            <a:tailEnd type="none" w="med" len="med"/>
          </a:ln>
          <a:effectLst/>
        </p:spPr>
        <p:txBody>
          <a:bodyPr vert="horz" wrap="square" lIns="73591" tIns="36795" rIns="73591" bIns="36795" numCol="1" rtlCol="0" anchor="t" anchorCtr="0" compatLnSpc="1">
            <a:prstTxWarp prst="textNoShape">
              <a:avLst/>
            </a:prstTxWarp>
          </a:bodyPr>
          <a:lstStyle/>
          <a:p>
            <a:pPr defTabSz="3532620"/>
            <a:endParaRPr lang="en-US" sz="7600"/>
          </a:p>
        </p:txBody>
      </p:sp>
      <p:sp>
        <p:nvSpPr>
          <p:cNvPr id="52" name="Rectangle 51"/>
          <p:cNvSpPr/>
          <p:nvPr/>
        </p:nvSpPr>
        <p:spPr bwMode="auto">
          <a:xfrm rot="16200000">
            <a:off x="22603764" y="26011836"/>
            <a:ext cx="263656" cy="1427583"/>
          </a:xfrm>
          <a:prstGeom prst="rect">
            <a:avLst/>
          </a:prstGeom>
          <a:noFill/>
          <a:ln w="57150" cap="flat" cmpd="sng" algn="ctr">
            <a:solidFill>
              <a:srgbClr val="FF0000"/>
            </a:solidFill>
            <a:prstDash val="solid"/>
            <a:round/>
            <a:headEnd type="none" w="med" len="med"/>
            <a:tailEnd type="none" w="med" len="med"/>
          </a:ln>
          <a:effectLst/>
        </p:spPr>
        <p:txBody>
          <a:bodyPr vert="horz" wrap="square" lIns="73591" tIns="36795" rIns="73591" bIns="36795" numCol="1" rtlCol="0" anchor="t" anchorCtr="0" compatLnSpc="1">
            <a:prstTxWarp prst="textNoShape">
              <a:avLst/>
            </a:prstTxWarp>
          </a:bodyPr>
          <a:lstStyle/>
          <a:p>
            <a:pPr defTabSz="3532620"/>
            <a:endParaRPr lang="en-US" sz="7600"/>
          </a:p>
        </p:txBody>
      </p:sp>
      <p:sp>
        <p:nvSpPr>
          <p:cNvPr id="122" name="Rectangle 121"/>
          <p:cNvSpPr/>
          <p:nvPr/>
        </p:nvSpPr>
        <p:spPr bwMode="auto">
          <a:xfrm>
            <a:off x="24536400" y="22098000"/>
            <a:ext cx="446570" cy="535021"/>
          </a:xfrm>
          <a:prstGeom prst="rect">
            <a:avLst/>
          </a:prstGeom>
          <a:noFill/>
          <a:ln w="57150" cap="flat" cmpd="sng" algn="ctr">
            <a:solidFill>
              <a:srgbClr val="FFC000"/>
            </a:solidFill>
            <a:prstDash val="solid"/>
            <a:round/>
            <a:headEnd type="none" w="med" len="med"/>
            <a:tailEnd type="none" w="med" len="med"/>
          </a:ln>
          <a:effectLst/>
        </p:spPr>
        <p:txBody>
          <a:bodyPr vert="horz" wrap="square" lIns="73591" tIns="36795" rIns="73591" bIns="36795" numCol="1" rtlCol="0" anchor="t" anchorCtr="0" compatLnSpc="1">
            <a:prstTxWarp prst="textNoShape">
              <a:avLst/>
            </a:prstTxWarp>
          </a:bodyPr>
          <a:lstStyle/>
          <a:p>
            <a:pPr defTabSz="3532620"/>
            <a:endParaRPr lang="en-US" sz="7600"/>
          </a:p>
        </p:txBody>
      </p:sp>
      <p:sp>
        <p:nvSpPr>
          <p:cNvPr id="2" name="Rectangle 1"/>
          <p:cNvSpPr/>
          <p:nvPr/>
        </p:nvSpPr>
        <p:spPr bwMode="auto">
          <a:xfrm>
            <a:off x="25984200" y="22860000"/>
            <a:ext cx="457200" cy="269040"/>
          </a:xfrm>
          <a:prstGeom prst="rect">
            <a:avLst/>
          </a:prstGeom>
          <a:noFill/>
          <a:ln w="57150" cap="flat" cmpd="sng" algn="ctr">
            <a:solidFill>
              <a:srgbClr val="00B050"/>
            </a:solidFill>
            <a:prstDash val="solid"/>
            <a:round/>
            <a:headEnd type="none" w="med" len="med"/>
            <a:tailEnd type="none" w="med" len="med"/>
          </a:ln>
          <a:effectLst/>
        </p:spPr>
        <p:txBody>
          <a:bodyPr vert="horz" wrap="square" lIns="73591" tIns="36795" rIns="73591" bIns="36795" numCol="1" rtlCol="0" anchor="t" anchorCtr="0" compatLnSpc="1">
            <a:prstTxWarp prst="textNoShape">
              <a:avLst/>
            </a:prstTxWarp>
          </a:bodyPr>
          <a:lstStyle/>
          <a:p>
            <a:pPr defTabSz="3532620"/>
            <a:endParaRPr lang="en-US" sz="7600"/>
          </a:p>
        </p:txBody>
      </p:sp>
      <p:sp>
        <p:nvSpPr>
          <p:cNvPr id="53" name="Rectangle 52"/>
          <p:cNvSpPr/>
          <p:nvPr/>
        </p:nvSpPr>
        <p:spPr bwMode="auto">
          <a:xfrm>
            <a:off x="25603200" y="21336000"/>
            <a:ext cx="457200" cy="269040"/>
          </a:xfrm>
          <a:prstGeom prst="rect">
            <a:avLst/>
          </a:prstGeom>
          <a:noFill/>
          <a:ln w="57150" cap="flat" cmpd="sng" algn="ctr">
            <a:solidFill>
              <a:srgbClr val="00B050"/>
            </a:solidFill>
            <a:prstDash val="solid"/>
            <a:round/>
            <a:headEnd type="none" w="med" len="med"/>
            <a:tailEnd type="none" w="med" len="med"/>
          </a:ln>
          <a:effectLst/>
        </p:spPr>
        <p:txBody>
          <a:bodyPr vert="horz" wrap="square" lIns="73591" tIns="36795" rIns="73591" bIns="36795" numCol="1" rtlCol="0" anchor="t" anchorCtr="0" compatLnSpc="1">
            <a:prstTxWarp prst="textNoShape">
              <a:avLst/>
            </a:prstTxWarp>
          </a:bodyPr>
          <a:lstStyle/>
          <a:p>
            <a:pPr defTabSz="3532620"/>
            <a:endParaRPr lang="en-US" sz="7600"/>
          </a:p>
        </p:txBody>
      </p:sp>
      <p:sp>
        <p:nvSpPr>
          <p:cNvPr id="54" name="Rectangle 53"/>
          <p:cNvSpPr/>
          <p:nvPr/>
        </p:nvSpPr>
        <p:spPr bwMode="auto">
          <a:xfrm>
            <a:off x="25908000" y="25984200"/>
            <a:ext cx="457200" cy="269040"/>
          </a:xfrm>
          <a:prstGeom prst="rect">
            <a:avLst/>
          </a:prstGeom>
          <a:noFill/>
          <a:ln w="57150" cap="flat" cmpd="sng" algn="ctr">
            <a:solidFill>
              <a:srgbClr val="00B050"/>
            </a:solidFill>
            <a:prstDash val="solid"/>
            <a:round/>
            <a:headEnd type="none" w="med" len="med"/>
            <a:tailEnd type="none" w="med" len="med"/>
          </a:ln>
          <a:effectLst/>
        </p:spPr>
        <p:txBody>
          <a:bodyPr vert="horz" wrap="square" lIns="73591" tIns="36795" rIns="73591" bIns="36795" numCol="1" rtlCol="0" anchor="t" anchorCtr="0" compatLnSpc="1">
            <a:prstTxWarp prst="textNoShape">
              <a:avLst/>
            </a:prstTxWarp>
          </a:bodyPr>
          <a:lstStyle/>
          <a:p>
            <a:pPr defTabSz="3532620"/>
            <a:endParaRPr lang="en-US" sz="7600"/>
          </a:p>
        </p:txBody>
      </p:sp>
      <p:sp>
        <p:nvSpPr>
          <p:cNvPr id="55" name="Rectangle 54"/>
          <p:cNvSpPr/>
          <p:nvPr/>
        </p:nvSpPr>
        <p:spPr bwMode="auto">
          <a:xfrm>
            <a:off x="25984200" y="27584400"/>
            <a:ext cx="457200" cy="269040"/>
          </a:xfrm>
          <a:prstGeom prst="rect">
            <a:avLst/>
          </a:prstGeom>
          <a:noFill/>
          <a:ln w="57150" cap="flat" cmpd="sng" algn="ctr">
            <a:solidFill>
              <a:srgbClr val="00B050"/>
            </a:solidFill>
            <a:prstDash val="solid"/>
            <a:round/>
            <a:headEnd type="none" w="med" len="med"/>
            <a:tailEnd type="none" w="med" len="med"/>
          </a:ln>
          <a:effectLst/>
        </p:spPr>
        <p:txBody>
          <a:bodyPr vert="horz" wrap="square" lIns="73591" tIns="36795" rIns="73591" bIns="36795" numCol="1" rtlCol="0" anchor="t" anchorCtr="0" compatLnSpc="1">
            <a:prstTxWarp prst="textNoShape">
              <a:avLst/>
            </a:prstTxWarp>
          </a:bodyPr>
          <a:lstStyle/>
          <a:p>
            <a:pPr defTabSz="3532620"/>
            <a:endParaRPr lang="en-US" sz="7600"/>
          </a:p>
        </p:txBody>
      </p:sp>
      <p:sp>
        <p:nvSpPr>
          <p:cNvPr id="3" name="TextBox 2">
            <a:extLst>
              <a:ext uri="{FF2B5EF4-FFF2-40B4-BE49-F238E27FC236}">
                <a16:creationId xmlns:a16="http://schemas.microsoft.com/office/drawing/2014/main" id="{61FE9C86-EFE5-42A1-BE6F-D76B5407FE94}"/>
              </a:ext>
            </a:extLst>
          </p:cNvPr>
          <p:cNvSpPr txBox="1"/>
          <p:nvPr/>
        </p:nvSpPr>
        <p:spPr>
          <a:xfrm>
            <a:off x="14249400" y="28498800"/>
            <a:ext cx="12801600" cy="4001095"/>
          </a:xfrm>
          <a:prstGeom prst="rect">
            <a:avLst/>
          </a:prstGeom>
          <a:noFill/>
        </p:spPr>
        <p:txBody>
          <a:bodyPr wrap="square" rtlCol="0">
            <a:spAutoFit/>
          </a:bodyPr>
          <a:lstStyle/>
          <a:p>
            <a:endParaRPr lang="en-US" sz="2900" b="1" dirty="0"/>
          </a:p>
          <a:p>
            <a:endParaRPr lang="en-US" sz="2900" b="1" dirty="0"/>
          </a:p>
          <a:p>
            <a:pPr marL="1212242" lvl="2" indent="-457200">
              <a:buFont typeface="Arial" panose="020B0604020202020204" pitchFamily="34" charset="0"/>
              <a:buChar char="•"/>
            </a:pPr>
            <a:r>
              <a:rPr lang="en-US" sz="2800" dirty="0"/>
              <a:t>What was learned through research: strengths and weakness of study</a:t>
            </a:r>
          </a:p>
          <a:p>
            <a:pPr marL="1212242" lvl="2" indent="-457200">
              <a:buFont typeface="Arial" panose="020B0604020202020204" pitchFamily="34" charset="0"/>
              <a:buChar char="•"/>
            </a:pPr>
            <a:r>
              <a:rPr lang="en-US" sz="2800" dirty="0"/>
              <a:t>Possible applications of study (how it can be used)</a:t>
            </a:r>
          </a:p>
          <a:p>
            <a:pPr marL="1212242" lvl="2" indent="-457200">
              <a:buFont typeface="Arial" panose="020B0604020202020204" pitchFamily="34" charset="0"/>
              <a:buChar char="•"/>
            </a:pPr>
            <a:r>
              <a:rPr lang="en-US" sz="2800" dirty="0"/>
              <a:t>Did the team met its project objectives</a:t>
            </a:r>
          </a:p>
          <a:p>
            <a:r>
              <a:rPr lang="en-US" sz="2800" b="1"/>
              <a:t>Recommendations</a:t>
            </a:r>
            <a:endParaRPr lang="en-US" sz="2800" b="1" dirty="0"/>
          </a:p>
          <a:p>
            <a:pPr marL="834721" lvl="1" indent="-457200">
              <a:buFont typeface="Arial" panose="020B0604020202020204" pitchFamily="34" charset="0"/>
              <a:buChar char="•"/>
            </a:pPr>
            <a:r>
              <a:rPr lang="en-US" sz="2800" dirty="0"/>
              <a:t>What would you do differently?</a:t>
            </a:r>
          </a:p>
          <a:p>
            <a:pPr marL="834721" lvl="1" indent="-457200">
              <a:buFont typeface="Arial" panose="020B0604020202020204" pitchFamily="34" charset="0"/>
              <a:buChar char="•"/>
            </a:pPr>
            <a:r>
              <a:rPr lang="en-US" sz="2800" dirty="0"/>
              <a:t>Any changes would you recommend for the experiment </a:t>
            </a:r>
          </a:p>
          <a:p>
            <a:pPr marL="834721" lvl="1" indent="-457200">
              <a:buFont typeface="Arial" panose="020B0604020202020204" pitchFamily="34" charset="0"/>
              <a:buChar char="•"/>
            </a:pPr>
            <a:r>
              <a:rPr lang="en-US" sz="2800" dirty="0"/>
              <a:t>Can you build on your findings to solve other problem</a:t>
            </a:r>
          </a:p>
        </p:txBody>
      </p:sp>
      <p:sp>
        <p:nvSpPr>
          <p:cNvPr id="56" name="AutoShape 588">
            <a:extLst>
              <a:ext uri="{FF2B5EF4-FFF2-40B4-BE49-F238E27FC236}">
                <a16:creationId xmlns:a16="http://schemas.microsoft.com/office/drawing/2014/main" id="{FCA57B75-44C9-49F2-AA9D-2E28D3A66906}"/>
              </a:ext>
            </a:extLst>
          </p:cNvPr>
          <p:cNvSpPr>
            <a:spLocks noChangeArrowheads="1"/>
          </p:cNvSpPr>
          <p:nvPr/>
        </p:nvSpPr>
        <p:spPr bwMode="auto">
          <a:xfrm>
            <a:off x="14097000" y="28270200"/>
            <a:ext cx="12039600" cy="914400"/>
          </a:xfrm>
          <a:prstGeom prst="roundRect">
            <a:avLst>
              <a:gd name="adj" fmla="val 27083"/>
            </a:avLst>
          </a:prstGeom>
          <a:solidFill>
            <a:srgbClr val="000099"/>
          </a:solidFill>
          <a:ln w="9525">
            <a:solidFill>
              <a:schemeClr val="tx1"/>
            </a:solidFill>
            <a:round/>
            <a:headEnd/>
            <a:tailEnd/>
          </a:ln>
        </p:spPr>
        <p:txBody>
          <a:bodyPr wrap="none" lIns="73591" tIns="36795" rIns="73591" bIns="36795" anchor="ctr"/>
          <a:lstStyle/>
          <a:p>
            <a:pPr algn="ctr" defTabSz="3532620"/>
            <a:r>
              <a:rPr lang="en-US" sz="4300" b="1" dirty="0">
                <a:solidFill>
                  <a:schemeClr val="accent3"/>
                </a:solidFill>
              </a:rPr>
              <a:t>Conclusion and Future Recommendations</a:t>
            </a:r>
          </a:p>
        </p:txBody>
      </p:sp>
      <p:pic>
        <p:nvPicPr>
          <p:cNvPr id="6" name="Picture 5">
            <a:extLst>
              <a:ext uri="{FF2B5EF4-FFF2-40B4-BE49-F238E27FC236}">
                <a16:creationId xmlns:a16="http://schemas.microsoft.com/office/drawing/2014/main" id="{C237CC23-C90C-42CB-8C2C-8FA593192627}"/>
              </a:ext>
            </a:extLst>
          </p:cNvPr>
          <p:cNvPicPr>
            <a:picLocks noChangeAspect="1"/>
          </p:cNvPicPr>
          <p:nvPr/>
        </p:nvPicPr>
        <p:blipFill>
          <a:blip r:embed="rId14"/>
          <a:stretch>
            <a:fillRect/>
          </a:stretch>
        </p:blipFill>
        <p:spPr>
          <a:xfrm>
            <a:off x="22707600" y="1752600"/>
            <a:ext cx="1857375" cy="1857375"/>
          </a:xfrm>
          <a:prstGeom prst="rect">
            <a:avLst/>
          </a:prstGeom>
        </p:spPr>
      </p:pic>
      <p:sp>
        <p:nvSpPr>
          <p:cNvPr id="7" name="Oval 6">
            <a:extLst>
              <a:ext uri="{FF2B5EF4-FFF2-40B4-BE49-F238E27FC236}">
                <a16:creationId xmlns:a16="http://schemas.microsoft.com/office/drawing/2014/main" id="{52480E78-D8EC-4BCE-B0AF-5470C4F8D679}"/>
              </a:ext>
            </a:extLst>
          </p:cNvPr>
          <p:cNvSpPr/>
          <p:nvPr/>
        </p:nvSpPr>
        <p:spPr bwMode="auto">
          <a:xfrm>
            <a:off x="24917400" y="381000"/>
            <a:ext cx="1828800" cy="13716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a:ln>
                  <a:noFill/>
                </a:ln>
                <a:solidFill>
                  <a:srgbClr val="C00000"/>
                </a:solidFill>
                <a:effectLst/>
                <a:latin typeface="Arial" charset="0"/>
              </a:rPr>
              <a:t>XX</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95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8146</TotalTime>
  <Words>747</Words>
  <Application>Microsoft Office PowerPoint</Application>
  <PresentationFormat>Custom</PresentationFormat>
  <Paragraphs>77</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Real-Time Tracking and Classification of Vehicles with Traffic Flow Analysis in Continuous Video Streams Brendan Morris, Mohan Trivedi {b1morris,mtrivedi}@ucsd.edu</dc:title>
  <dc:creator>Brendan Morris</dc:creator>
  <dc:description>Jacobs School Research Poster</dc:description>
  <cp:lastModifiedBy>Moncef Tayahi</cp:lastModifiedBy>
  <cp:revision>358</cp:revision>
  <dcterms:created xsi:type="dcterms:W3CDTF">2007-02-19T18:34:31Z</dcterms:created>
  <dcterms:modified xsi:type="dcterms:W3CDTF">2025-04-17T01:02:49Z</dcterms:modified>
</cp:coreProperties>
</file>