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  <p:embeddedFont>
      <p:font typeface="Helvetica Neue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22" Type="http://schemas.openxmlformats.org/officeDocument/2006/relationships/font" Target="fonts/HelveticaNeueLight-bold.fntdata"/><Relationship Id="rId10" Type="http://schemas.openxmlformats.org/officeDocument/2006/relationships/slide" Target="slides/slide5.xml"/><Relationship Id="rId21" Type="http://schemas.openxmlformats.org/officeDocument/2006/relationships/font" Target="fonts/HelveticaNeueLight-regular.fntdata"/><Relationship Id="rId13" Type="http://schemas.openxmlformats.org/officeDocument/2006/relationships/slide" Target="slides/slide8.xml"/><Relationship Id="rId24" Type="http://schemas.openxmlformats.org/officeDocument/2006/relationships/font" Target="fonts/HelveticaNeueLight-boldItalic.fntdata"/><Relationship Id="rId12" Type="http://schemas.openxmlformats.org/officeDocument/2006/relationships/slide" Target="slides/slide7.xml"/><Relationship Id="rId23" Type="http://schemas.openxmlformats.org/officeDocument/2006/relationships/font" Target="fonts/HelveticaNeue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abc3fce6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abc3fce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abc3fce6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abc3fce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abc3fce6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abc3fce6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abc3fce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abc3fce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abc3fce6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abc3fce6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abc3fce6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abc3fce6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abc3fce6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abc3fce6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abc3fce6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abc3fce6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abc3fce6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abc3fce6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abc3fce6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abc3fce6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Docker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A Gentle Introduction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450" y="483450"/>
            <a:ext cx="1901100" cy="13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8188800" y="4664700"/>
            <a:ext cx="73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By: Pole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Terminology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Container: instance that encapsulates wished SW, created by images;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Image: basic element of a container;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Ports: a way to containers to talk with each other or with the Host OS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Volume: shared directory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50" y="2868725"/>
            <a:ext cx="8259350" cy="17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1938700" y="191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Helvetica Neue Light"/>
                <a:ea typeface="Helvetica Neue Light"/>
                <a:cs typeface="Helvetica Neue Light"/>
                <a:sym typeface="Helvetica Neue Light"/>
              </a:rPr>
              <a:t>BORA METER MÃO EM DOCKER</a:t>
            </a:r>
            <a:endParaRPr sz="282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Motivation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Traditional developing way: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SSH into production server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Go to project directory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$ git pull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Install dependencies (curl, interpreter for our Language…)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Deploy our code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Motivation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Running multiple applications on the same host: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Isolation for security reasons;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Separate hosts for each application;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Run in different VMs in the host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Solution: Docker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Faster development;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Encapsulation is easy;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Same behavior on local machine, dev, staging and production server;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Easy to scale;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Good monitoring;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Lighter than VMs (faster boot, less space taken, not OS-dependent);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When using Docker on applications, we implicitly standardize our application (by following Docker’s guidelines), hence making our application runnable on any environment, mainly because Docker is used by 99% of cloud services;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How it works?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13" y="1309075"/>
            <a:ext cx="3724275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2443" y="1309075"/>
            <a:ext cx="4875332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579425" y="4324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“Docker is just a fancy way to run a process, not a virtual machine.”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How it works?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038" y="1436873"/>
            <a:ext cx="7383924" cy="25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Why Docker excels?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AuFS/overlay2/bttrfs: layered filesystem;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LXC/runC (libcontainer): relies on namespaces and cgroups;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Shares resources with the Host OS;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52" y="2424527"/>
            <a:ext cx="367472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2250" y="2559388"/>
            <a:ext cx="4092450" cy="23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Why Docker excels?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 Light"/>
              <a:buChar char="●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The layered filesystem is one of the factors why Docker excels;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Helvetica Neue Light"/>
              <a:buChar char="-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VM case: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1GB container image -&gt; 1 VM that needs 1GB x NumberOfVMs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Helvetica Neue Light"/>
              <a:buChar char="-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Docker case: (layered filesystem)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	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The 1GB Image is shared throughout the whole OS kernel, 1000 containers running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Why Docker excels?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LXC (Linux Container): namespaes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425" y="1771275"/>
            <a:ext cx="4909225" cy="30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