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885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340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05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5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84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oohdini12/Nufus-Yonetim-Sistemi" TargetMode="External"/><Relationship Id="rId2" Type="http://schemas.openxmlformats.org/officeDocument/2006/relationships/hyperlink" Target="https://youtu.be/myvaNJ9MKt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F8BFB1C-986D-4600-BBCA-1259B9A3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57" y="391061"/>
            <a:ext cx="5875694" cy="4504620"/>
          </a:xfrm>
        </p:spPr>
        <p:txBody>
          <a:bodyPr>
            <a:normAutofit/>
          </a:bodyPr>
          <a:lstStyle/>
          <a:p>
            <a:r>
              <a:rPr lang="tr-TR" sz="4000" spc="-300" dirty="0">
                <a:latin typeface="+mn-lt"/>
              </a:rPr>
              <a:t>FENERBAHÇE ÜNİVERSİTESİ ENDÜSTRİ MÜHENDİSLİĞİ COMP 205 PROJE SUNUMU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9B2DF2-DC29-43E0-B640-F299128BA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53" y="4755918"/>
            <a:ext cx="5877385" cy="8418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1800" dirty="0"/>
              <a:t>Nüfus Yönetim Sistemi</a:t>
            </a:r>
          </a:p>
          <a:p>
            <a:pPr>
              <a:lnSpc>
                <a:spcPct val="90000"/>
              </a:lnSpc>
            </a:pPr>
            <a:r>
              <a:rPr lang="tr-TR" sz="1800" dirty="0"/>
              <a:t>Eray Badem – 190302006</a:t>
            </a:r>
          </a:p>
          <a:p>
            <a:pPr>
              <a:lnSpc>
                <a:spcPct val="90000"/>
              </a:lnSpc>
            </a:pPr>
            <a:r>
              <a:rPr lang="tr-TR" sz="1800" dirty="0"/>
              <a:t>Hüseyin Can Alkan - 190302027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BEB9D-2C21-4714-A679-1F09B6EE4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8" r="26265" b="-1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711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BC80EA-9D63-4F85-8949-0CB81CE4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3-) bilgi güncelleme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241A0D-09BB-447B-B6E0-7993822D6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0" y="1335383"/>
            <a:ext cx="10179050" cy="353269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DB6C1AA-982F-4473-BBE0-C1F6A2294D9E}"/>
              </a:ext>
            </a:extLst>
          </p:cNvPr>
          <p:cNvSpPr txBox="1"/>
          <p:nvPr/>
        </p:nvSpPr>
        <p:spPr>
          <a:xfrm>
            <a:off x="1263588" y="5344357"/>
            <a:ext cx="10178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Kimlik numarası kontrolü yapıldıktan sonra ekrana işlem listesi yazdırılır ve kullanıcıya güncellemek istediği bilgi sorulur. Yapılan seçime göre güncel bilginin girilmesi istenir ve </a:t>
            </a:r>
            <a:r>
              <a:rPr lang="tr-TR" dirty="0" err="1"/>
              <a:t>update</a:t>
            </a:r>
            <a:r>
              <a:rPr lang="tr-TR" dirty="0"/>
              <a:t> metodu ile bilgiler güncellenir.</a:t>
            </a:r>
          </a:p>
        </p:txBody>
      </p:sp>
    </p:spTree>
    <p:extLst>
      <p:ext uri="{BB962C8B-B14F-4D97-AF65-F5344CB8AC3E}">
        <p14:creationId xmlns:p14="http://schemas.microsoft.com/office/powerpoint/2010/main" val="279011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CAD08A-BFB5-4511-B718-B548E0B0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4-) KİŞİ LİSTELEME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57BC9BF-1458-47C3-9731-D9440CF92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750" y="1874517"/>
            <a:ext cx="6726177" cy="140650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36C2F1A-C2F4-4141-B883-7F1AD0CB8A34}"/>
              </a:ext>
            </a:extLst>
          </p:cNvPr>
          <p:cNvSpPr txBox="1"/>
          <p:nvPr/>
        </p:nvSpPr>
        <p:spPr>
          <a:xfrm>
            <a:off x="2977749" y="3576976"/>
            <a:ext cx="672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/>
              <a:t>verileriOku</a:t>
            </a:r>
            <a:r>
              <a:rPr lang="tr-TR" dirty="0"/>
              <a:t> fonksiyonu bir </a:t>
            </a:r>
            <a:r>
              <a:rPr lang="tr-TR" dirty="0" err="1"/>
              <a:t>for</a:t>
            </a:r>
            <a:r>
              <a:rPr lang="tr-TR" dirty="0"/>
              <a:t> döngüsü içerisinde çağırılarak kişiler ekrana yazdırılır.</a:t>
            </a:r>
          </a:p>
        </p:txBody>
      </p:sp>
    </p:spTree>
    <p:extLst>
      <p:ext uri="{BB962C8B-B14F-4D97-AF65-F5344CB8AC3E}">
        <p14:creationId xmlns:p14="http://schemas.microsoft.com/office/powerpoint/2010/main" val="249901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6F116C-201C-4A6F-8044-5D710EC6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5-) Kişi arama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FE55C25-672A-407C-B83A-0F7FB1709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979" y="1874517"/>
            <a:ext cx="5433720" cy="1905000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DB1140B-ADA4-490E-9F48-FC840773745C}"/>
              </a:ext>
            </a:extLst>
          </p:cNvPr>
          <p:cNvSpPr txBox="1"/>
          <p:nvPr/>
        </p:nvSpPr>
        <p:spPr>
          <a:xfrm>
            <a:off x="3623979" y="4208016"/>
            <a:ext cx="5433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Kullanıcıdan kimlik numarası alınır. </a:t>
            </a:r>
            <a:r>
              <a:rPr lang="tr-TR" dirty="0" err="1"/>
              <a:t>verileriOku</a:t>
            </a:r>
            <a:r>
              <a:rPr lang="tr-TR" dirty="0"/>
              <a:t> fonksiyonu </a:t>
            </a:r>
            <a:r>
              <a:rPr lang="tr-TR" dirty="0" err="1"/>
              <a:t>for</a:t>
            </a:r>
            <a:r>
              <a:rPr lang="tr-TR" dirty="0"/>
              <a:t> döngüsü içinde çağırılarak girilen kimlik numarası </a:t>
            </a:r>
            <a:r>
              <a:rPr lang="tr-TR" dirty="0" err="1"/>
              <a:t>veritabanında</a:t>
            </a:r>
            <a:r>
              <a:rPr lang="tr-TR" dirty="0"/>
              <a:t> aranır. Eğer bulunursa kişinin bilgileri ekrana yazdırılır. Kişi </a:t>
            </a:r>
            <a:r>
              <a:rPr lang="tr-TR" dirty="0" err="1"/>
              <a:t>veritabanında</a:t>
            </a:r>
            <a:r>
              <a:rPr lang="tr-TR" dirty="0"/>
              <a:t> mevcut değilse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tr-TR" i="1" dirty="0"/>
              <a:t>Kişi bulunamadı</a:t>
            </a:r>
            <a:r>
              <a:rPr lang="tr-TR" dirty="0"/>
              <a:t>’ mesajı ekrana yazdırılır.</a:t>
            </a:r>
          </a:p>
        </p:txBody>
      </p:sp>
    </p:spTree>
    <p:extLst>
      <p:ext uri="{BB962C8B-B14F-4D97-AF65-F5344CB8AC3E}">
        <p14:creationId xmlns:p14="http://schemas.microsoft.com/office/powerpoint/2010/main" val="111849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3FDE2-0FBB-4968-B10A-3E6A2BFE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6-) ÇIKIŞ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AF61D67-D181-4B2B-827D-CC6AB0A23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856" y="2358693"/>
            <a:ext cx="4056793" cy="163554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E6E16F5-8BD2-4398-953B-73CBE10B3126}"/>
              </a:ext>
            </a:extLst>
          </p:cNvPr>
          <p:cNvSpPr txBox="1"/>
          <p:nvPr/>
        </p:nvSpPr>
        <p:spPr>
          <a:xfrm>
            <a:off x="5965795" y="2358693"/>
            <a:ext cx="485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Menüde 6 seçeneği seçilirse </a:t>
            </a:r>
            <a:r>
              <a:rPr lang="tr-TR" dirty="0" err="1"/>
              <a:t>veritabanı</a:t>
            </a:r>
            <a:r>
              <a:rPr lang="tr-TR" dirty="0"/>
              <a:t> kapatılır ve programdan çıkış yapılır.</a:t>
            </a:r>
          </a:p>
        </p:txBody>
      </p:sp>
    </p:spTree>
    <p:extLst>
      <p:ext uri="{BB962C8B-B14F-4D97-AF65-F5344CB8AC3E}">
        <p14:creationId xmlns:p14="http://schemas.microsoft.com/office/powerpoint/2010/main" val="56344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D1F2AA-B3BF-484A-8994-038D770F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Program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DD4A4E3-F394-447E-8056-E0C8D972E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514" y="2978150"/>
            <a:ext cx="9010650" cy="2400300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9ABB6A24-9D29-46EB-86DA-2C7443A07C4C}"/>
              </a:ext>
            </a:extLst>
          </p:cNvPr>
          <p:cNvSpPr txBox="1"/>
          <p:nvPr/>
        </p:nvSpPr>
        <p:spPr>
          <a:xfrm>
            <a:off x="1835514" y="1891659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Menü çıktısı</a:t>
            </a:r>
          </a:p>
        </p:txBody>
      </p:sp>
    </p:spTree>
    <p:extLst>
      <p:ext uri="{BB962C8B-B14F-4D97-AF65-F5344CB8AC3E}">
        <p14:creationId xmlns:p14="http://schemas.microsoft.com/office/powerpoint/2010/main" val="153017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EC22E1-94FA-464A-8113-D189E4CA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Program çıktıları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1460EB5-59FD-42BF-837F-3EBE77CC2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876" y="2916237"/>
            <a:ext cx="7019925" cy="324802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1670B1A-7FB4-497D-96D9-A040E8CAE894}"/>
              </a:ext>
            </a:extLst>
          </p:cNvPr>
          <p:cNvSpPr txBox="1"/>
          <p:nvPr/>
        </p:nvSpPr>
        <p:spPr>
          <a:xfrm>
            <a:off x="2830876" y="2084414"/>
            <a:ext cx="482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Kişi ekleme</a:t>
            </a:r>
          </a:p>
        </p:txBody>
      </p:sp>
    </p:spTree>
    <p:extLst>
      <p:ext uri="{BB962C8B-B14F-4D97-AF65-F5344CB8AC3E}">
        <p14:creationId xmlns:p14="http://schemas.microsoft.com/office/powerpoint/2010/main" val="148766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B33B55-8F5F-4DB0-85C5-44C54B91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PROGRAM ÇIKTILARI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79A9E5-2A79-426A-B1E7-D93BBCF56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326" y="3323130"/>
            <a:ext cx="8963025" cy="263842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CE6D792-BA93-4959-9A91-F115B95717D2}"/>
              </a:ext>
            </a:extLst>
          </p:cNvPr>
          <p:cNvSpPr txBox="1"/>
          <p:nvPr/>
        </p:nvSpPr>
        <p:spPr>
          <a:xfrm>
            <a:off x="1859326" y="1998427"/>
            <a:ext cx="44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Kişi silme</a:t>
            </a:r>
          </a:p>
        </p:txBody>
      </p:sp>
    </p:spTree>
    <p:extLst>
      <p:ext uri="{BB962C8B-B14F-4D97-AF65-F5344CB8AC3E}">
        <p14:creationId xmlns:p14="http://schemas.microsoft.com/office/powerpoint/2010/main" val="3216646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60F651-CAE8-4EE5-B73E-F42FEF67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Program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109A1C4-DB07-449C-B951-E2994DDD0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242" y="2579674"/>
            <a:ext cx="5797194" cy="359410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E562F9B-C22C-4E96-A692-E6B4E53E0070}"/>
              </a:ext>
            </a:extLst>
          </p:cNvPr>
          <p:cNvSpPr txBox="1"/>
          <p:nvPr/>
        </p:nvSpPr>
        <p:spPr>
          <a:xfrm>
            <a:off x="3313590" y="1874854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Bilgi Güncelleme</a:t>
            </a:r>
          </a:p>
        </p:txBody>
      </p:sp>
    </p:spTree>
    <p:extLst>
      <p:ext uri="{BB962C8B-B14F-4D97-AF65-F5344CB8AC3E}">
        <p14:creationId xmlns:p14="http://schemas.microsoft.com/office/powerpoint/2010/main" val="227034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905443-E479-491F-844C-828F71D8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Program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105681D-E158-415A-BE4E-4BBD91139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75" y="2403159"/>
            <a:ext cx="10179050" cy="309308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27E7F4E-F304-46A9-B819-701D550B5905}"/>
              </a:ext>
            </a:extLst>
          </p:cNvPr>
          <p:cNvSpPr txBox="1"/>
          <p:nvPr/>
        </p:nvSpPr>
        <p:spPr>
          <a:xfrm>
            <a:off x="1006475" y="1784865"/>
            <a:ext cx="409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Kişi Listeleme</a:t>
            </a:r>
          </a:p>
        </p:txBody>
      </p:sp>
    </p:spTree>
    <p:extLst>
      <p:ext uri="{BB962C8B-B14F-4D97-AF65-F5344CB8AC3E}">
        <p14:creationId xmlns:p14="http://schemas.microsoft.com/office/powerpoint/2010/main" val="409564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E36BBF-D29D-4330-BDF1-595E70F7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F3CD455-5BA3-425E-87F5-1D33724BE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3109881"/>
            <a:ext cx="9772650" cy="263842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746AC10-6B41-46C5-959D-D7751F04FA10}"/>
              </a:ext>
            </a:extLst>
          </p:cNvPr>
          <p:cNvSpPr txBox="1"/>
          <p:nvPr/>
        </p:nvSpPr>
        <p:spPr>
          <a:xfrm>
            <a:off x="1251678" y="21495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Kişi arama</a:t>
            </a:r>
          </a:p>
        </p:txBody>
      </p:sp>
    </p:spTree>
    <p:extLst>
      <p:ext uri="{BB962C8B-B14F-4D97-AF65-F5344CB8AC3E}">
        <p14:creationId xmlns:p14="http://schemas.microsoft.com/office/powerpoint/2010/main" val="161210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D3BEF7-B797-4CB6-8E61-1AB3E675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050A01-E748-43D8-8F7A-CF8C7D52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10178322" cy="3342442"/>
          </a:xfrm>
        </p:spPr>
        <p:txBody>
          <a:bodyPr/>
          <a:lstStyle/>
          <a:p>
            <a:pPr algn="just"/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Projemizin amacı bir nüfus yönetim sistemi geliştirmektir. Geliştirdiğimiz proje sayesinde bir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veritabanı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oluşturularak; yeni bir vatandaş kaydı yapılabilir, kayıtlı vatandaşların bilgileri listelenebilir, güncellenebilir veya silinebilir. Kaydedilen bilgiler </a:t>
            </a:r>
            <a:r>
              <a:rPr lang="tr-TR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veritabanında</a:t>
            </a:r>
            <a:r>
              <a:rPr lang="tr-T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bir tablo olarak tutulur ve dosyaya kaydedilir.</a:t>
            </a:r>
            <a:endParaRPr lang="tr-T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196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E0C18B-21A1-42BF-A2F1-7B7A1072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Program çıktıları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A990CED-A309-4662-BFDE-A88678114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747" y="2902998"/>
            <a:ext cx="10179050" cy="189405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A6CD9C5-0F95-4473-8D86-13B5F0720775}"/>
              </a:ext>
            </a:extLst>
          </p:cNvPr>
          <p:cNvSpPr txBox="1"/>
          <p:nvPr/>
        </p:nvSpPr>
        <p:spPr>
          <a:xfrm>
            <a:off x="1006475" y="2148396"/>
            <a:ext cx="2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Veritabanı</a:t>
            </a:r>
            <a:r>
              <a:rPr lang="tr-TR" dirty="0"/>
              <a:t> ekran görüntüsü</a:t>
            </a:r>
          </a:p>
        </p:txBody>
      </p:sp>
    </p:spTree>
    <p:extLst>
      <p:ext uri="{BB962C8B-B14F-4D97-AF65-F5344CB8AC3E}">
        <p14:creationId xmlns:p14="http://schemas.microsoft.com/office/powerpoint/2010/main" val="2238760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D08D80-8B11-4069-9D1F-A5D3C8E0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708760"/>
            <a:ext cx="10178322" cy="1492132"/>
          </a:xfrm>
        </p:spPr>
        <p:txBody>
          <a:bodyPr/>
          <a:lstStyle/>
          <a:p>
            <a:pPr algn="ctr"/>
            <a:r>
              <a:rPr lang="tr-TR" dirty="0"/>
              <a:t>Bizi dinlediğiniz için teşekkür ederiz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5EFC49D-EE7C-4E02-8C15-329F33B939F5}"/>
              </a:ext>
            </a:extLst>
          </p:cNvPr>
          <p:cNvSpPr txBox="1"/>
          <p:nvPr/>
        </p:nvSpPr>
        <p:spPr>
          <a:xfrm>
            <a:off x="1251678" y="4731798"/>
            <a:ext cx="717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Youtube Linki : </a:t>
            </a:r>
            <a:r>
              <a:rPr lang="tr-TR" dirty="0">
                <a:hlinkClick r:id="rId2"/>
              </a:rPr>
              <a:t>https://youtu.be/myvaNJ9MKtg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Github</a:t>
            </a:r>
            <a:r>
              <a:rPr lang="tr-TR" dirty="0"/>
              <a:t> Linki: </a:t>
            </a:r>
            <a:r>
              <a:rPr lang="tr-TR" dirty="0">
                <a:hlinkClick r:id="rId3"/>
              </a:rPr>
              <a:t>https://github.com/hpoohdini12/Nufus-Yonetim-Sistemi</a:t>
            </a:r>
            <a:endParaRPr lang="tr-TR" dirty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73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E3D309-604D-427F-A088-67555A84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Kullanılan araçlar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29D6DA-71DA-40AA-A9E7-4262A360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PyCharm</a:t>
            </a:r>
            <a:r>
              <a:rPr lang="tr-TR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Community</a:t>
            </a:r>
            <a:r>
              <a:rPr lang="tr-TR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Edition</a:t>
            </a:r>
            <a:endParaRPr lang="tr-TR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Sqlite3 </a:t>
            </a:r>
            <a:r>
              <a:rPr lang="tr-TR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veritabanı</a:t>
            </a:r>
            <a:r>
              <a:rPr lang="tr-TR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kütüphanesi</a:t>
            </a:r>
            <a:endParaRPr lang="tr-TR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583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1057CE-5FF7-4383-86AB-261F1EF7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yapım aşamaları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4FD07B-8DAB-4588-BDB7-0010861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Projenin yapımında 2 tane </a:t>
            </a:r>
            <a:r>
              <a:rPr lang="tr-TR" dirty="0" err="1">
                <a:solidFill>
                  <a:schemeClr val="tx1"/>
                </a:solidFill>
              </a:rPr>
              <a:t>python</a:t>
            </a:r>
            <a:r>
              <a:rPr lang="tr-TR" dirty="0">
                <a:solidFill>
                  <a:schemeClr val="tx1"/>
                </a:solidFill>
              </a:rPr>
              <a:t> dosyası kullanılmıştır. </a:t>
            </a:r>
          </a:p>
          <a:p>
            <a:r>
              <a:rPr lang="tr-TR" dirty="0">
                <a:solidFill>
                  <a:schemeClr val="tx1"/>
                </a:solidFill>
              </a:rPr>
              <a:t>Bunlar; </a:t>
            </a:r>
            <a:r>
              <a:rPr lang="tr-TR" i="1" dirty="0">
                <a:solidFill>
                  <a:schemeClr val="tx1"/>
                </a:solidFill>
              </a:rPr>
              <a:t>anaEkran.py </a:t>
            </a:r>
            <a:r>
              <a:rPr lang="tr-TR" dirty="0">
                <a:solidFill>
                  <a:schemeClr val="tx1"/>
                </a:solidFill>
              </a:rPr>
              <a:t>ve</a:t>
            </a:r>
            <a:r>
              <a:rPr lang="tr-TR" i="1" dirty="0">
                <a:solidFill>
                  <a:schemeClr val="tx1"/>
                </a:solidFill>
              </a:rPr>
              <a:t> proje.py </a:t>
            </a:r>
            <a:r>
              <a:rPr lang="tr-TR" dirty="0">
                <a:solidFill>
                  <a:schemeClr val="tx1"/>
                </a:solidFill>
              </a:rPr>
              <a:t>dosyalarıdır.</a:t>
            </a:r>
          </a:p>
          <a:p>
            <a:r>
              <a:rPr lang="tr-TR" dirty="0">
                <a:solidFill>
                  <a:schemeClr val="tx1"/>
                </a:solidFill>
              </a:rPr>
              <a:t>anaEkran.py dosyasında</a:t>
            </a:r>
            <a:r>
              <a:rPr lang="tr-TR" i="1" dirty="0">
                <a:solidFill>
                  <a:schemeClr val="tx1"/>
                </a:solidFill>
              </a:rPr>
              <a:t> </a:t>
            </a:r>
            <a:r>
              <a:rPr lang="tr-TR" i="1" dirty="0" err="1">
                <a:solidFill>
                  <a:schemeClr val="tx1"/>
                </a:solidFill>
              </a:rPr>
              <a:t>anaEkran</a:t>
            </a:r>
            <a:r>
              <a:rPr lang="tr-TR" i="1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adlı bir sınıf ve bu sınıfa bağlı </a:t>
            </a:r>
            <a:r>
              <a:rPr lang="tr-TR" dirty="0" err="1">
                <a:solidFill>
                  <a:schemeClr val="tx1"/>
                </a:solidFill>
              </a:rPr>
              <a:t>menu</a:t>
            </a:r>
            <a:r>
              <a:rPr lang="tr-TR" dirty="0">
                <a:solidFill>
                  <a:schemeClr val="tx1"/>
                </a:solidFill>
              </a:rPr>
              <a:t> ve </a:t>
            </a:r>
            <a:r>
              <a:rPr lang="tr-TR" dirty="0" err="1">
                <a:solidFill>
                  <a:schemeClr val="tx1"/>
                </a:solidFill>
              </a:rPr>
              <a:t>calistir</a:t>
            </a:r>
            <a:r>
              <a:rPr lang="tr-TR" dirty="0">
                <a:solidFill>
                  <a:schemeClr val="tx1"/>
                </a:solidFill>
              </a:rPr>
              <a:t> fonksiyonları bulunmaktadır.</a:t>
            </a:r>
          </a:p>
          <a:p>
            <a:r>
              <a:rPr lang="tr-TR" i="1" dirty="0">
                <a:solidFill>
                  <a:schemeClr val="tx1"/>
                </a:solidFill>
              </a:rPr>
              <a:t>proje.py </a:t>
            </a:r>
            <a:r>
              <a:rPr lang="tr-TR" dirty="0">
                <a:solidFill>
                  <a:schemeClr val="tx1"/>
                </a:solidFill>
              </a:rPr>
              <a:t>dosyasında ise </a:t>
            </a:r>
            <a:r>
              <a:rPr lang="tr-TR" i="1" dirty="0" err="1">
                <a:solidFill>
                  <a:schemeClr val="tx1"/>
                </a:solidFill>
              </a:rPr>
              <a:t>Kisiler</a:t>
            </a:r>
            <a:r>
              <a:rPr lang="tr-TR" dirty="0">
                <a:solidFill>
                  <a:schemeClr val="tx1"/>
                </a:solidFill>
              </a:rPr>
              <a:t> sınıfı ve buna bağlı ‘</a:t>
            </a:r>
            <a:r>
              <a:rPr lang="tr-TR" i="1" dirty="0" err="1">
                <a:solidFill>
                  <a:schemeClr val="tx1"/>
                </a:solidFill>
              </a:rPr>
              <a:t>verileriOku</a:t>
            </a:r>
            <a:r>
              <a:rPr lang="tr-TR" i="1" dirty="0">
                <a:solidFill>
                  <a:schemeClr val="tx1"/>
                </a:solidFill>
              </a:rPr>
              <a:t>, </a:t>
            </a:r>
            <a:r>
              <a:rPr lang="tr-TR" i="1" dirty="0" err="1">
                <a:solidFill>
                  <a:schemeClr val="tx1"/>
                </a:solidFill>
              </a:rPr>
              <a:t>dbGuncelle</a:t>
            </a:r>
            <a:r>
              <a:rPr lang="tr-TR" i="1" dirty="0">
                <a:solidFill>
                  <a:schemeClr val="tx1"/>
                </a:solidFill>
              </a:rPr>
              <a:t>, </a:t>
            </a:r>
            <a:r>
              <a:rPr lang="tr-TR" i="1" dirty="0" err="1">
                <a:solidFill>
                  <a:schemeClr val="tx1"/>
                </a:solidFill>
              </a:rPr>
              <a:t>tablo_olustur</a:t>
            </a:r>
            <a:r>
              <a:rPr lang="tr-TR" i="1" dirty="0">
                <a:solidFill>
                  <a:schemeClr val="tx1"/>
                </a:solidFill>
              </a:rPr>
              <a:t>, </a:t>
            </a:r>
            <a:r>
              <a:rPr lang="tr-TR" i="1" dirty="0" err="1">
                <a:solidFill>
                  <a:schemeClr val="tx1"/>
                </a:solidFill>
              </a:rPr>
              <a:t>kisi_olustur</a:t>
            </a:r>
            <a:r>
              <a:rPr lang="tr-TR" i="1" dirty="0">
                <a:solidFill>
                  <a:schemeClr val="tx1"/>
                </a:solidFill>
              </a:rPr>
              <a:t>, </a:t>
            </a:r>
            <a:r>
              <a:rPr lang="tr-TR" i="1" dirty="0" err="1">
                <a:solidFill>
                  <a:schemeClr val="tx1"/>
                </a:solidFill>
              </a:rPr>
              <a:t>bilgiGuncelle</a:t>
            </a:r>
            <a:r>
              <a:rPr lang="tr-TR" i="1" dirty="0">
                <a:solidFill>
                  <a:schemeClr val="tx1"/>
                </a:solidFill>
              </a:rPr>
              <a:t>, </a:t>
            </a:r>
            <a:r>
              <a:rPr lang="tr-TR" i="1" dirty="0" err="1">
                <a:solidFill>
                  <a:schemeClr val="tx1"/>
                </a:solidFill>
              </a:rPr>
              <a:t>veriListele</a:t>
            </a:r>
            <a:r>
              <a:rPr lang="tr-TR" i="1" dirty="0">
                <a:solidFill>
                  <a:schemeClr val="tx1"/>
                </a:solidFill>
              </a:rPr>
              <a:t>, </a:t>
            </a:r>
            <a:r>
              <a:rPr lang="tr-TR" i="1" dirty="0" err="1">
                <a:solidFill>
                  <a:schemeClr val="tx1"/>
                </a:solidFill>
              </a:rPr>
              <a:t>arastir</a:t>
            </a:r>
            <a:r>
              <a:rPr lang="tr-TR" i="1" dirty="0">
                <a:solidFill>
                  <a:schemeClr val="tx1"/>
                </a:solidFill>
              </a:rPr>
              <a:t>, </a:t>
            </a:r>
            <a:r>
              <a:rPr lang="tr-TR" i="1" dirty="0" err="1">
                <a:solidFill>
                  <a:schemeClr val="tx1"/>
                </a:solidFill>
              </a:rPr>
              <a:t>kimlikNoGirme</a:t>
            </a:r>
            <a:r>
              <a:rPr lang="tr-TR" dirty="0">
                <a:solidFill>
                  <a:schemeClr val="tx1"/>
                </a:solidFill>
              </a:rPr>
              <a:t>’ fonksiyonları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89366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C9B4A-230A-4D76-A7E4-113D4EC6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 tabanı bağlantısı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E787E6D-4213-4F0D-AEF8-B07C81615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951" y="1128451"/>
            <a:ext cx="10178322" cy="292608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A9687F1-B465-4A05-8696-92208D44B589}"/>
              </a:ext>
            </a:extLst>
          </p:cNvPr>
          <p:cNvSpPr txBox="1"/>
          <p:nvPr/>
        </p:nvSpPr>
        <p:spPr>
          <a:xfrm>
            <a:off x="1250951" y="4296134"/>
            <a:ext cx="10178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dirty="0"/>
              <a:t>“</a:t>
            </a:r>
            <a:r>
              <a:rPr lang="tr-TR" dirty="0" err="1"/>
              <a:t>Kisiler</a:t>
            </a:r>
            <a:r>
              <a:rPr lang="tr-TR" dirty="0"/>
              <a:t>” adında bir sınıf oluşturduk. Bu sınıfın </a:t>
            </a:r>
            <a:r>
              <a:rPr lang="tr-TR" dirty="0" err="1"/>
              <a:t>constructorında</a:t>
            </a:r>
            <a:r>
              <a:rPr lang="tr-TR" dirty="0"/>
              <a:t> </a:t>
            </a:r>
            <a:r>
              <a:rPr lang="tr-TR" dirty="0" err="1"/>
              <a:t>veritabanı</a:t>
            </a:r>
            <a:r>
              <a:rPr lang="tr-TR" dirty="0"/>
              <a:t> bağlantısını gerçekleştirdik ve bir imleç oluşturduk. </a:t>
            </a:r>
            <a:r>
              <a:rPr lang="tr-TR" i="1" dirty="0"/>
              <a:t>“</a:t>
            </a:r>
            <a:r>
              <a:rPr lang="tr-TR" i="1" dirty="0" err="1"/>
              <a:t>verileriOku</a:t>
            </a:r>
            <a:r>
              <a:rPr lang="tr-TR" i="1" dirty="0"/>
              <a:t>()” fonksiyonu ile </a:t>
            </a:r>
            <a:r>
              <a:rPr lang="tr-TR" dirty="0"/>
              <a:t> </a:t>
            </a:r>
            <a:r>
              <a:rPr lang="tr-TR" dirty="0" err="1"/>
              <a:t>veritabanındaki</a:t>
            </a:r>
            <a:r>
              <a:rPr lang="tr-TR" dirty="0"/>
              <a:t> kişi sayısını ekrana yazdırdık.</a:t>
            </a:r>
          </a:p>
          <a:p>
            <a:pPr lvl="0"/>
            <a:r>
              <a:rPr lang="tr-TR" i="1" dirty="0"/>
              <a:t>“</a:t>
            </a:r>
            <a:r>
              <a:rPr lang="tr-TR" i="1" dirty="0" err="1"/>
              <a:t>verileriOku</a:t>
            </a:r>
            <a:r>
              <a:rPr lang="tr-TR" i="1" dirty="0"/>
              <a:t>()”</a:t>
            </a:r>
            <a:r>
              <a:rPr lang="tr-TR" dirty="0"/>
              <a:t> fonksiyonu, “Select * </a:t>
            </a:r>
            <a:r>
              <a:rPr lang="tr-TR" dirty="0" err="1"/>
              <a:t>from</a:t>
            </a:r>
            <a:r>
              <a:rPr lang="tr-TR" dirty="0"/>
              <a:t>” sorgusunu kullanarak “</a:t>
            </a:r>
            <a:r>
              <a:rPr lang="tr-TR" dirty="0" err="1"/>
              <a:t>kisiler</a:t>
            </a:r>
            <a:r>
              <a:rPr lang="tr-TR" dirty="0"/>
              <a:t>” tablosundaki bütün verileri alır ve “</a:t>
            </a:r>
            <a:r>
              <a:rPr lang="tr-TR" dirty="0" err="1"/>
              <a:t>fetchall</a:t>
            </a:r>
            <a:r>
              <a:rPr lang="tr-TR" dirty="0"/>
              <a:t>()” fonksiyonu ile bir listeye atar.</a:t>
            </a:r>
          </a:p>
          <a:p>
            <a:pPr lvl="0"/>
            <a:r>
              <a:rPr lang="tr-TR" dirty="0"/>
              <a:t>“</a:t>
            </a:r>
            <a:r>
              <a:rPr lang="tr-TR" dirty="0" err="1"/>
              <a:t>dbGuncelle</a:t>
            </a:r>
            <a:r>
              <a:rPr lang="tr-TR" dirty="0"/>
              <a:t>()” fonksiyonu,  “</a:t>
            </a:r>
            <a:r>
              <a:rPr lang="tr-TR" dirty="0" err="1"/>
              <a:t>commit</a:t>
            </a:r>
            <a:r>
              <a:rPr lang="tr-TR" dirty="0"/>
              <a:t>()” metodunu, </a:t>
            </a:r>
            <a:r>
              <a:rPr lang="tr-TR" dirty="0" err="1"/>
              <a:t>veritabanını</a:t>
            </a:r>
            <a:r>
              <a:rPr lang="tr-TR" dirty="0"/>
              <a:t> güncellemek için kullanır.</a:t>
            </a:r>
          </a:p>
          <a:p>
            <a:pPr lvl="0"/>
            <a:r>
              <a:rPr lang="tr-TR" dirty="0"/>
              <a:t>“</a:t>
            </a:r>
            <a:r>
              <a:rPr lang="tr-TR" dirty="0" err="1"/>
              <a:t>tablo_olustur</a:t>
            </a:r>
            <a:r>
              <a:rPr lang="tr-TR" dirty="0"/>
              <a:t>()” fonksiyonu imleci çalıştırıp, “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not </a:t>
            </a:r>
            <a:r>
              <a:rPr lang="tr-TR" dirty="0" err="1"/>
              <a:t>Exısts</a:t>
            </a:r>
            <a:r>
              <a:rPr lang="tr-TR" dirty="0"/>
              <a:t>” sorgusunu kullanarak “</a:t>
            </a:r>
            <a:r>
              <a:rPr lang="tr-TR" dirty="0" err="1"/>
              <a:t>kisiler</a:t>
            </a:r>
            <a:r>
              <a:rPr lang="tr-TR" dirty="0"/>
              <a:t>” adında bir tablo olup olmadığını kontrol eder. Eğer yok ise “</a:t>
            </a:r>
            <a:r>
              <a:rPr lang="tr-TR" dirty="0" err="1"/>
              <a:t>kisiler</a:t>
            </a:r>
            <a:r>
              <a:rPr lang="tr-TR" dirty="0"/>
              <a:t>” adında bir tablo oluşturur ve gerekli değişkenleri tanımlar</a:t>
            </a:r>
          </a:p>
          <a:p>
            <a:pPr lvl="0"/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983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E6037D-08B9-4495-9E2B-E1BA5810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Menü tasarımı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DA9A649-B286-4EE4-9927-0DE01E68C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862848"/>
            <a:ext cx="5286204" cy="4422542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CB654ED-13F4-4E99-83FD-88A9D0F27FEC}"/>
              </a:ext>
            </a:extLst>
          </p:cNvPr>
          <p:cNvSpPr txBox="1"/>
          <p:nvPr/>
        </p:nvSpPr>
        <p:spPr>
          <a:xfrm>
            <a:off x="6738151" y="1874517"/>
            <a:ext cx="4820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“anaEkran.py” dosyasında “</a:t>
            </a:r>
            <a:r>
              <a:rPr lang="tr-TR" dirty="0" err="1"/>
              <a:t>Kisiler</a:t>
            </a:r>
            <a:r>
              <a:rPr lang="tr-TR" dirty="0"/>
              <a:t>” sınıfından kalıtım yapan bir “</a:t>
            </a:r>
            <a:r>
              <a:rPr lang="tr-TR" dirty="0" err="1"/>
              <a:t>anaEkran</a:t>
            </a:r>
            <a:r>
              <a:rPr lang="tr-TR" dirty="0"/>
              <a:t>” sınıfı bulunur. Sınıfın içinde bulunan “</a:t>
            </a:r>
            <a:r>
              <a:rPr lang="tr-TR" dirty="0" err="1"/>
              <a:t>menu</a:t>
            </a:r>
            <a:r>
              <a:rPr lang="tr-TR" dirty="0"/>
              <a:t>()” fonksiyonunda kullanıcıya seçenekler listelenir ve bir değer alınır, kullanıcının seçim yaptığı değerin karşılığı olan fonksiyon çalıştırılır. Eğer girilen değer 1-6 arasında bir tam sayı değilse ekrana hata mesajı yazdırılır ve kullanıcıdan yeni bir seçim yapması istenir.</a:t>
            </a:r>
          </a:p>
        </p:txBody>
      </p:sp>
    </p:spTree>
    <p:extLst>
      <p:ext uri="{BB962C8B-B14F-4D97-AF65-F5344CB8AC3E}">
        <p14:creationId xmlns:p14="http://schemas.microsoft.com/office/powerpoint/2010/main" val="239429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B47854-3F6A-49A8-AF5D-3D47D368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Menü tasarımı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784A130-A520-41E8-902A-0B042AA93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373986"/>
            <a:ext cx="3511390" cy="5101629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589A695-9F52-4199-A187-23F63727E23E}"/>
              </a:ext>
            </a:extLst>
          </p:cNvPr>
          <p:cNvSpPr txBox="1"/>
          <p:nvPr/>
        </p:nvSpPr>
        <p:spPr>
          <a:xfrm>
            <a:off x="5601810" y="1740023"/>
            <a:ext cx="4722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/>
              <a:t>anaEkran</a:t>
            </a:r>
            <a:r>
              <a:rPr lang="tr-TR" dirty="0"/>
              <a:t> sınıfının içinde bulunan </a:t>
            </a:r>
            <a:r>
              <a:rPr lang="tr-TR" dirty="0" err="1"/>
              <a:t>calistir</a:t>
            </a:r>
            <a:r>
              <a:rPr lang="tr-TR" dirty="0"/>
              <a:t> fonksiyonunda öncelikle </a:t>
            </a:r>
            <a:r>
              <a:rPr lang="tr-TR" dirty="0" err="1"/>
              <a:t>menu</a:t>
            </a:r>
            <a:r>
              <a:rPr lang="tr-TR" dirty="0"/>
              <a:t> fonksiyonu çağırılır. Menu fonksiyonundan dönen değere göre ona karşılık gelen fonksiyon çalıştırılır.</a:t>
            </a:r>
          </a:p>
          <a:p>
            <a:pPr algn="just"/>
            <a:r>
              <a:rPr lang="tr-TR" dirty="0"/>
              <a:t>Yapılacak seçime göre aşağıdaki işlemler yapılır.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1-) Yeni bir kişi oluşturulur.</a:t>
            </a:r>
          </a:p>
          <a:p>
            <a:pPr algn="just"/>
            <a:r>
              <a:rPr lang="tr-TR" dirty="0"/>
              <a:t>2-) Var olan bir kişi silinir.</a:t>
            </a:r>
          </a:p>
          <a:p>
            <a:pPr algn="just"/>
            <a:r>
              <a:rPr lang="tr-TR" dirty="0"/>
              <a:t>3-) Var olan bir kişinin istenilen bilgisi güncellenir.</a:t>
            </a:r>
          </a:p>
          <a:p>
            <a:pPr algn="just"/>
            <a:r>
              <a:rPr lang="tr-TR" dirty="0"/>
              <a:t>4-) </a:t>
            </a:r>
            <a:r>
              <a:rPr lang="tr-TR" dirty="0" err="1"/>
              <a:t>Veritabanında</a:t>
            </a:r>
            <a:r>
              <a:rPr lang="tr-TR" dirty="0"/>
              <a:t> olan kişiler listelenir.</a:t>
            </a:r>
          </a:p>
          <a:p>
            <a:pPr algn="just"/>
            <a:r>
              <a:rPr lang="tr-TR" dirty="0"/>
              <a:t>5-) </a:t>
            </a:r>
            <a:r>
              <a:rPr lang="tr-TR" dirty="0" err="1"/>
              <a:t>Veritabanında</a:t>
            </a:r>
            <a:r>
              <a:rPr lang="tr-TR" dirty="0"/>
              <a:t> kişi aranır.</a:t>
            </a:r>
          </a:p>
          <a:p>
            <a:pPr algn="just"/>
            <a:r>
              <a:rPr lang="tr-TR" dirty="0"/>
              <a:t>6-) Programdan çıkış yapılır.</a:t>
            </a:r>
          </a:p>
        </p:txBody>
      </p:sp>
    </p:spTree>
    <p:extLst>
      <p:ext uri="{BB962C8B-B14F-4D97-AF65-F5344CB8AC3E}">
        <p14:creationId xmlns:p14="http://schemas.microsoft.com/office/powerpoint/2010/main" val="47679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844AFB-3FEA-4606-AA1C-D8A3EB17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435497" cy="893965"/>
          </a:xfrm>
        </p:spPr>
        <p:txBody>
          <a:bodyPr/>
          <a:lstStyle/>
          <a:p>
            <a:pPr algn="ctr"/>
            <a:r>
              <a:rPr lang="tr-TR" dirty="0"/>
              <a:t>1-) Kişi oluşturma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FB0A623-7FCD-4413-B5D9-8A23C8DB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64" y="1276350"/>
            <a:ext cx="8458322" cy="359359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F638486-C5D6-4103-89CE-A8BC7C030532}"/>
              </a:ext>
            </a:extLst>
          </p:cNvPr>
          <p:cNvSpPr txBox="1"/>
          <p:nvPr/>
        </p:nvSpPr>
        <p:spPr>
          <a:xfrm>
            <a:off x="2240264" y="5119985"/>
            <a:ext cx="845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Öncelikle kullanıcıdan </a:t>
            </a:r>
            <a:r>
              <a:rPr lang="tr-TR" dirty="0" err="1"/>
              <a:t>kimlikNoGirme</a:t>
            </a:r>
            <a:r>
              <a:rPr lang="tr-TR" dirty="0"/>
              <a:t> fonksiyonu yardımı ile kimlik numarası istenir.  Girilen kimlik numarası </a:t>
            </a:r>
            <a:r>
              <a:rPr lang="tr-TR" dirty="0" err="1"/>
              <a:t>veritabanında</a:t>
            </a:r>
            <a:r>
              <a:rPr lang="tr-TR" dirty="0"/>
              <a:t> mevcut değil ise kullanıcıdan diğer bilgiler istenir ve INSERT INTO metodu ile </a:t>
            </a:r>
            <a:r>
              <a:rPr lang="tr-TR" dirty="0" err="1"/>
              <a:t>veritabanına</a:t>
            </a:r>
            <a:r>
              <a:rPr lang="tr-TR" dirty="0"/>
              <a:t> kayıt işlemi gerçekleştirilir. Kimlik numarası </a:t>
            </a:r>
            <a:r>
              <a:rPr lang="tr-TR" dirty="0" err="1"/>
              <a:t>veritabanında</a:t>
            </a:r>
            <a:r>
              <a:rPr lang="tr-TR" dirty="0"/>
              <a:t> zaten mevcutsa kişi zaten kayıtlıdır mesajı ekrana yazdırılır.</a:t>
            </a:r>
          </a:p>
        </p:txBody>
      </p:sp>
    </p:spTree>
    <p:extLst>
      <p:ext uri="{BB962C8B-B14F-4D97-AF65-F5344CB8AC3E}">
        <p14:creationId xmlns:p14="http://schemas.microsoft.com/office/powerpoint/2010/main" val="69653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D78EB6-A7AD-4F35-AC15-38228A69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2-) Kişi SİLME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6D4111A-C5CB-4091-BC04-CF54BDFD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989" y="1563687"/>
            <a:ext cx="8267700" cy="2371725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FA6B3F8-ADDD-4A22-88F5-E610B6DE78BA}"/>
              </a:ext>
            </a:extLst>
          </p:cNvPr>
          <p:cNvSpPr txBox="1"/>
          <p:nvPr/>
        </p:nvSpPr>
        <p:spPr>
          <a:xfrm>
            <a:off x="2095130" y="4678532"/>
            <a:ext cx="826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Kullanıcıdan </a:t>
            </a:r>
            <a:r>
              <a:rPr lang="tr-TR" dirty="0" err="1"/>
              <a:t>kimlikNoGirme</a:t>
            </a:r>
            <a:r>
              <a:rPr lang="tr-TR" dirty="0"/>
              <a:t> fonksiyonu yardımı ile kimlik numarası istenir. Kimlik numarası </a:t>
            </a:r>
            <a:r>
              <a:rPr lang="tr-TR" dirty="0" err="1"/>
              <a:t>veritabanında</a:t>
            </a:r>
            <a:r>
              <a:rPr lang="tr-TR" dirty="0"/>
              <a:t> mevcutsa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metodu ile kişi silme işlemi gerçekleştirilir. Mevcut değil ise kişi bulunamadı mesajı ekrana yazdırılır.</a:t>
            </a:r>
          </a:p>
        </p:txBody>
      </p:sp>
    </p:spTree>
    <p:extLst>
      <p:ext uri="{BB962C8B-B14F-4D97-AF65-F5344CB8AC3E}">
        <p14:creationId xmlns:p14="http://schemas.microsoft.com/office/powerpoint/2010/main" val="787627733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647</Words>
  <Application>Microsoft Office PowerPoint</Application>
  <PresentationFormat>Geniş ekran</PresentationFormat>
  <Paragraphs>61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Arial</vt:lpstr>
      <vt:lpstr>Calibri</vt:lpstr>
      <vt:lpstr>Gill Sans MT</vt:lpstr>
      <vt:lpstr>Impact</vt:lpstr>
      <vt:lpstr>Symbol</vt:lpstr>
      <vt:lpstr>Times New Roman</vt:lpstr>
      <vt:lpstr>Rozet</vt:lpstr>
      <vt:lpstr>FENERBAHÇE ÜNİVERSİTESİ ENDÜSTRİ MÜHENDİSLİĞİ COMP 205 PROJE SUNUMU</vt:lpstr>
      <vt:lpstr>Projenin amacı</vt:lpstr>
      <vt:lpstr>Kullanılan araçlar</vt:lpstr>
      <vt:lpstr>Projenin yapım aşamaları</vt:lpstr>
      <vt:lpstr>Veri tabanı bağlantısı</vt:lpstr>
      <vt:lpstr>Menü tasarımı</vt:lpstr>
      <vt:lpstr>Menü tasarımı</vt:lpstr>
      <vt:lpstr>1-) Kişi oluşturma</vt:lpstr>
      <vt:lpstr>2-) Kişi SİLME</vt:lpstr>
      <vt:lpstr>3-) bilgi güncelleme</vt:lpstr>
      <vt:lpstr>4-) KİŞİ LİSTELEME</vt:lpstr>
      <vt:lpstr>5-) Kişi arama </vt:lpstr>
      <vt:lpstr>6-) ÇIKIŞ</vt:lpstr>
      <vt:lpstr>Program çıktıları</vt:lpstr>
      <vt:lpstr>Program çıktıları</vt:lpstr>
      <vt:lpstr>PROGRAM ÇIKTILARI</vt:lpstr>
      <vt:lpstr>Program çıktıları</vt:lpstr>
      <vt:lpstr>Program çıktıları</vt:lpstr>
      <vt:lpstr>Program çıktıları</vt:lpstr>
      <vt:lpstr>Program çıktıları</vt:lpstr>
      <vt:lpstr>Bizi dinlediğiniz için teşekkür ederiz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FENERBAHÇE ÜNİVERSİTESİ ENDÜSTRİ MÜHENDİSLİĞİ COMP 205 PROJE SUNUMU</dc:title>
  <dc:creator>Hüseyin Can Alkan</dc:creator>
  <cp:lastModifiedBy>Hüseyin Can Alkan</cp:lastModifiedBy>
  <cp:revision>25</cp:revision>
  <dcterms:created xsi:type="dcterms:W3CDTF">2021-01-09T15:45:52Z</dcterms:created>
  <dcterms:modified xsi:type="dcterms:W3CDTF">2021-01-14T11:32:52Z</dcterms:modified>
</cp:coreProperties>
</file>