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01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105B4-267B-4F9B-95D6-A8C52300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0D64D-DE2E-45D3-9E42-E62F9568F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C89F0-236F-4262-BC8D-447525A8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49F65-1AC9-44DD-82FC-0F348BDA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A1194-E54D-4254-8F1A-C6E29C1B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395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56FF-529E-4A34-B39D-819BE2F2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29DAA-0EC1-4CAF-A85D-DDAE1169A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430B9-39BC-4C58-A185-D54901CB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37AF0-EA3A-493D-93EF-46CDEDC5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FA3398-C244-4705-AE35-035DE782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7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02D9B9-CDF5-4BFF-A84A-95D3D11FE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0DD7B-EA51-413C-81F1-EF0FC19DB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B6610-9C6D-4F24-822A-01B9CDF6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EDC4D-5853-4C09-862B-E87E34A1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EE27E-7D52-443C-AB6D-1D9138E7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447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F9B0D-B206-4966-B9AF-1E04D481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81704-EE5E-4A23-8794-ADD72E8B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A2E35-3569-45C5-8252-41965C53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8CD8D-34C8-461C-8BA3-C94729BC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492B4-DC2F-499C-941E-6D779304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747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DD6A5-50BF-4A19-9434-9728E08A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F1E77E-C4E5-4B16-877F-56F18A55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CCB35-CEA8-4D68-A290-7E625061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0F1A7E-AB91-49A5-8530-1A53839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00892-DBBA-4DA5-B88E-EB479643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76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38A8-327A-4812-B2AE-4333DDB4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83BDE8-512B-42F7-B682-CB659294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53125F-6749-411D-84AE-FFC03ADAB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4626B9-4951-41A3-B8D6-BAB15947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64F0BB-4BE8-40D3-83AF-00D2B7C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25BA5-2444-4286-983B-0BF96EB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46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4B677-0C83-4EBE-B020-341F5641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132C41-3164-4850-A598-C1F7AFAC4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F12938-04B8-485E-8844-1D92B5DE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C17D84-08AC-4449-8F69-326AAA2A6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B741DC-FC86-457B-A6E4-401D50CE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436B65-351F-4B0D-A9AC-0F353455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0E8FB-5036-423B-9E8A-12853167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46EE0E-9BF2-4AD6-BB6A-36BDDA2A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85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FC214-D9DE-4163-9D4C-701AD24D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274D4-4885-44D3-B0A2-85E9951E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3EBE7D-4A1B-43D2-B8E3-555EDB16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83DE42-EAE4-4735-AF23-BD1BFDD3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3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66519A-B589-4714-93E9-9392B3F5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8AECF3-6828-481C-96D6-16B51552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851EC-7ED4-498F-AF95-EA35CFC7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25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C02D-C2D5-477A-B92C-CE5E9DB6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90FE4-AEFB-45CD-9DA4-D4B4BBBD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3DDF2-38BE-46BA-8EB3-B7B39AAE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4B723D-2B2C-4875-B838-2EACA37F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16CFC3-453E-4B15-B01C-0956E80A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AE905-9791-40EF-860C-0142FD6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86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1BA1-AA58-4C6C-9615-0CA1D949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214E2B-E7A4-4B90-B783-EFB12C7B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68A785-9A9F-4A93-80DF-F6A325C6E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E8B68-63FD-4F7F-A564-F7793674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C12DE5-2635-419F-B9CD-CAF5246B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5EF515-33E8-4B5B-82B2-9F9324E6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47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FFA988-5884-4A1B-A241-1771B2D5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277A62-27B0-475C-8B23-A8A10381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1B510-884D-4E0F-BFAE-5C354994B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4D88-85BA-466B-84DF-FF785C1D8146}" type="datetimeFigureOut">
              <a:rPr lang="es-PE" smtClean="0"/>
              <a:t>19/04/2021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B6DD1-7037-49EE-A1DF-15F8A30A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1EB0A-852A-427C-AC86-B70ED06A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2F0E-E68A-436B-A44F-310E471F22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22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A7D86-19B4-4DB4-9515-F7432899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93" r="-1" b="258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769E93-28EF-40C6-9856-3ACEB56C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/>
              <a:t>Algoritmo</a:t>
            </a:r>
            <a:r>
              <a:rPr lang="en-US" sz="4800" dirty="0"/>
              <a:t> QR</a:t>
            </a:r>
            <a:endParaRPr lang="es-PE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B0912E-71CC-4293-9DA3-4786140A8663}"/>
              </a:ext>
            </a:extLst>
          </p:cNvPr>
          <p:cNvSpPr/>
          <p:nvPr/>
        </p:nvSpPr>
        <p:spPr>
          <a:xfrm>
            <a:off x="-262255" y="4864075"/>
            <a:ext cx="67877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Anchi </a:t>
            </a:r>
            <a:r>
              <a:rPr lang="es-ES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Due</a:t>
            </a:r>
            <a:r>
              <a:rPr lang="es-PE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ñas</a:t>
            </a:r>
            <a:r>
              <a:rPr lang="es-PE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Hairton </a:t>
            </a:r>
            <a:r>
              <a:rPr lang="es-PE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Andree</a:t>
            </a:r>
            <a:endParaRPr lang="es-E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269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ED1BC-6F66-4123-AB81-454BA896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1" dirty="0" err="1">
                <a:effectLst/>
                <a:latin typeface="Arial" panose="020B0604020202020204" pitchFamily="34" charset="0"/>
              </a:rPr>
              <a:t>A</a:t>
            </a:r>
            <a:r>
              <a:rPr lang="es-ES" b="0" i="1" baseline="-25000" dirty="0" err="1">
                <a:effectLst/>
                <a:latin typeface="Arial" panose="020B0604020202020204" pitchFamily="34" charset="0"/>
              </a:rPr>
              <a:t>k</a:t>
            </a:r>
            <a:r>
              <a:rPr lang="es-ES" b="0" i="0" dirty="0">
                <a:effectLst/>
                <a:latin typeface="Arial" panose="020B0604020202020204" pitchFamily="34" charset="0"/>
              </a:rPr>
              <a:t>=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Q</a:t>
            </a:r>
            <a:r>
              <a:rPr lang="es-ES" b="0" i="1" baseline="-25000" dirty="0" err="1">
                <a:effectLst/>
                <a:latin typeface="Arial" panose="020B0604020202020204" pitchFamily="34" charset="0"/>
              </a:rPr>
              <a:t>k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R</a:t>
            </a:r>
            <a:r>
              <a:rPr lang="es-ES" b="0" i="1" baseline="-25000" dirty="0" err="1">
                <a:effectLst/>
                <a:latin typeface="Arial" panose="020B0604020202020204" pitchFamily="34" charset="0"/>
              </a:rPr>
              <a:t>k</a:t>
            </a:r>
            <a:r>
              <a:rPr lang="es-ES" b="0" i="0" dirty="0">
                <a:effectLst/>
                <a:latin typeface="Arial" panose="020B0604020202020204" pitchFamily="34" charset="0"/>
              </a:rPr>
              <a:t> donde 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Q</a:t>
            </a:r>
            <a:r>
              <a:rPr lang="es-ES" b="0" i="1" baseline="-25000" dirty="0" err="1">
                <a:effectLst/>
                <a:latin typeface="Arial" panose="020B0604020202020204" pitchFamily="34" charset="0"/>
              </a:rPr>
              <a:t>k</a:t>
            </a:r>
            <a:r>
              <a:rPr lang="es-ES" b="0" i="0" dirty="0">
                <a:effectLst/>
                <a:latin typeface="Arial" panose="020B0604020202020204" pitchFamily="34" charset="0"/>
              </a:rPr>
              <a:t> es una </a:t>
            </a:r>
            <a:r>
              <a:rPr lang="es-ES" b="0" i="0" strike="noStrike" dirty="0">
                <a:effectLst/>
                <a:latin typeface="Arial" panose="020B0604020202020204" pitchFamily="34" charset="0"/>
              </a:rPr>
              <a:t>matriz ortogonal</a:t>
            </a:r>
            <a:r>
              <a:rPr lang="es-ES" b="0" i="0" dirty="0">
                <a:effectLst/>
                <a:latin typeface="Arial" panose="020B0604020202020204" pitchFamily="34" charset="0"/>
              </a:rPr>
              <a:t> y 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R</a:t>
            </a:r>
            <a:r>
              <a:rPr lang="es-ES" b="0" i="1" baseline="-25000" dirty="0" err="1">
                <a:effectLst/>
                <a:latin typeface="Arial" panose="020B0604020202020204" pitchFamily="34" charset="0"/>
              </a:rPr>
              <a:t>k</a:t>
            </a:r>
            <a:r>
              <a:rPr lang="es-ES" b="0" i="0" dirty="0">
                <a:effectLst/>
                <a:latin typeface="Arial" panose="020B0604020202020204" pitchFamily="34" charset="0"/>
              </a:rPr>
              <a:t> es una </a:t>
            </a:r>
            <a:r>
              <a:rPr lang="es-ES" b="0" i="0" strike="noStrike" dirty="0">
                <a:effectLst/>
                <a:latin typeface="Arial" panose="020B0604020202020204" pitchFamily="34" charset="0"/>
              </a:rPr>
              <a:t>matriz triangular</a:t>
            </a:r>
            <a:r>
              <a:rPr lang="es-ES" b="0" i="0" dirty="0">
                <a:effectLst/>
                <a:latin typeface="Arial" panose="020B0604020202020204" pitchFamily="34" charset="0"/>
              </a:rPr>
              <a:t> superior.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</a:endParaRPr>
          </a:p>
          <a:p>
            <a:r>
              <a:rPr lang="es-E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s-ES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s-E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+1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s-E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s-ES" b="0" i="1" baseline="-2500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s-E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s-ES" b="0" i="1" baseline="-2500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Se ha de notar que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Arial" panose="020B0604020202020204" pitchFamily="34" charset="0"/>
            </a:endParaRPr>
          </a:p>
          <a:p>
            <a:endParaRPr lang="es-PE" dirty="0"/>
          </a:p>
        </p:txBody>
      </p:sp>
      <p:sp>
        <p:nvSpPr>
          <p:cNvPr id="5" name="AutoShape 3" descr="{\displaystyle A_{k+1}=R_{k}Q_{k}=Q_{k}^{T}Q_{k}R_{k}Q_{k}=Q_{k}^{T}A_{k}Q_{k}=Q_{k}^{-1}A_{k}Q_{k},}">
            <a:extLst>
              <a:ext uri="{FF2B5EF4-FFF2-40B4-BE49-F238E27FC236}">
                <a16:creationId xmlns:a16="http://schemas.microsoft.com/office/drawing/2014/main" id="{D81676DE-C52F-4AF2-A7BE-D83D1C49A2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5" descr="{\displaystyle A_{k+1}=R_{k}Q_{k}=Q_{k}^{T}Q_{k}R_{k}Q_{k}=Q_{k}^{T}A_{k}Q_{k}=Q_{k}^{-1}A_{k}Q_{k},}">
            <a:extLst>
              <a:ext uri="{FF2B5EF4-FFF2-40B4-BE49-F238E27FC236}">
                <a16:creationId xmlns:a16="http://schemas.microsoft.com/office/drawing/2014/main" id="{997597EF-3523-4386-B4A5-46265D133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7" descr="{\displaystyle A_{k+1}=R_{k}Q_{k}=Q_{k}^{T}Q_{k}R_{k}Q_{k}=Q_{k}^{T}A_{k}Q_{k}=Q_{k}^{-1}A_{k}Q_{k},}">
            <a:extLst>
              <a:ext uri="{FF2B5EF4-FFF2-40B4-BE49-F238E27FC236}">
                <a16:creationId xmlns:a16="http://schemas.microsoft.com/office/drawing/2014/main" id="{C6E9DCAA-6CD2-4AEF-8F31-51ED4A92CE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9" descr="{\displaystyle A_{k+1}=R_{k}Q_{k}=Q_{k}^{T}Q_{k}R_{k}Q_{k}=Q_{k}^{T}A_{k}Q_{k}=Q_{k}^{-1}A_{k}Q_{k},}">
            <a:extLst>
              <a:ext uri="{FF2B5EF4-FFF2-40B4-BE49-F238E27FC236}">
                <a16:creationId xmlns:a16="http://schemas.microsoft.com/office/drawing/2014/main" id="{AEA4A787-2960-40EF-B5C3-9539965202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11" descr="{\displaystyle A_{k+1}=R_{k}Q_{k}=Q_{k}^{T}Q_{k}R_{k}Q_{k}=Q_{k}^{T}A_{k}Q_{k}=Q_{k}^{-1}A_{k}Q_{k},}">
            <a:extLst>
              <a:ext uri="{FF2B5EF4-FFF2-40B4-BE49-F238E27FC236}">
                <a16:creationId xmlns:a16="http://schemas.microsoft.com/office/drawing/2014/main" id="{E818C83A-6F4F-46A8-B843-58693D6DAB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2" name="AutoShape 15" descr="{\displaystyle A_{k+1}=R_{k}Q_{k}=Q_{k}^{T}Q_{k}R_{k}Q_{k}=Q_{k}^{T}A_{k}Q_{k}=Q_{k}^{-1}A_{k}Q_{k},}">
            <a:extLst>
              <a:ext uri="{FF2B5EF4-FFF2-40B4-BE49-F238E27FC236}">
                <a16:creationId xmlns:a16="http://schemas.microsoft.com/office/drawing/2014/main" id="{A0BC3D88-DD93-4731-B330-195CD6D10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0571" y="3733799"/>
            <a:ext cx="3585029" cy="358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2B4900F-9B21-4847-9BDA-0D579727A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81" y="4038600"/>
            <a:ext cx="8375438" cy="5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3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60336B3-6E9E-47DA-8F6D-F00348920372}"/>
              </a:ext>
            </a:extLst>
          </p:cNvPr>
          <p:cNvSpPr txBox="1"/>
          <p:nvPr/>
        </p:nvSpPr>
        <p:spPr>
          <a:xfrm>
            <a:off x="2402114" y="368686"/>
            <a:ext cx="73877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REDUCCIÓN DEL COSTE COMPUTACIONAL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6D7579-FED3-4BCD-A540-98795C92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88" y="2655201"/>
            <a:ext cx="2928332" cy="10624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77690EC-12C4-4890-BCC8-27245761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97" y="4307481"/>
            <a:ext cx="2683423" cy="9541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48F36CB-4EA0-48EC-BF0A-CF6E6DF70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3"/>
          <a:stretch/>
        </p:blipFill>
        <p:spPr>
          <a:xfrm>
            <a:off x="7276345" y="2626217"/>
            <a:ext cx="3018246" cy="111209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93C521-AE10-43EE-B733-5D6A72C246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34" r="4793"/>
          <a:stretch/>
        </p:blipFill>
        <p:spPr>
          <a:xfrm>
            <a:off x="8220369" y="4086375"/>
            <a:ext cx="1351144" cy="999403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E173E75-7891-41B3-B6D5-0E38D154CC21}"/>
              </a:ext>
            </a:extLst>
          </p:cNvPr>
          <p:cNvCxnSpPr/>
          <p:nvPr/>
        </p:nvCxnSpPr>
        <p:spPr>
          <a:xfrm>
            <a:off x="6096000" y="2235200"/>
            <a:ext cx="0" cy="3653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1909445-09AF-48F9-AB8D-0A2E1B5C80A3}"/>
              </a:ext>
            </a:extLst>
          </p:cNvPr>
          <p:cNvSpPr/>
          <p:nvPr/>
        </p:nvSpPr>
        <p:spPr>
          <a:xfrm>
            <a:off x="285414" y="1617687"/>
            <a:ext cx="50642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MATRIZ CUALQUIERA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98814B-7658-4A91-97C3-43706B375C01}"/>
              </a:ext>
            </a:extLst>
          </p:cNvPr>
          <p:cNvSpPr txBox="1"/>
          <p:nvPr/>
        </p:nvSpPr>
        <p:spPr>
          <a:xfrm>
            <a:off x="5847941" y="167924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MATRIZ SIMETRICA</a:t>
            </a:r>
          </a:p>
        </p:txBody>
      </p:sp>
    </p:spTree>
    <p:extLst>
      <p:ext uri="{BB962C8B-B14F-4D97-AF65-F5344CB8AC3E}">
        <p14:creationId xmlns:p14="http://schemas.microsoft.com/office/powerpoint/2010/main" val="1575584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Algoritmo QR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QR</dc:title>
  <dc:creator>Hairton Andreé Anchi Dueñas</dc:creator>
  <cp:lastModifiedBy>Hairton Andreé Anchi Dueñas</cp:lastModifiedBy>
  <cp:revision>3</cp:revision>
  <dcterms:created xsi:type="dcterms:W3CDTF">2021-04-20T00:22:09Z</dcterms:created>
  <dcterms:modified xsi:type="dcterms:W3CDTF">2021-04-20T00:45:48Z</dcterms:modified>
</cp:coreProperties>
</file>