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17B0E-4482-4F1D-94D7-A409F2791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7F6CB-51E0-4261-96D2-F900C599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13AFD-6AF9-4EF2-8DC4-E45F8CE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0EB7A-38DB-463E-9625-8A8DA9E7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088ECE-AE9C-4CD0-893C-9273A3CA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427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97866-E766-4F26-8987-A1CA938D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DAABB4-50C9-4B2B-94BA-7536C66F8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A6F2B-5A7C-4BF8-ABEF-B4077405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009F4-1CCC-490B-AD79-66211667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B30FF-EE68-496F-BCC5-33E84C54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37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289DEB-A7D9-463D-B6EC-FFFDEA570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BB10BB-2B43-48ED-B4E6-57A03E622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64B4-184E-43BA-AB2B-1A9462C7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7C1C4-FBF8-4242-A0FA-596D12E6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B0956-54DB-43A5-B962-DB62CCA5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13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83C7-338F-45E6-8B5F-93485324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39B07-1655-4510-AE65-841CCBC1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6F6E62-D3D3-488F-8535-A5D3C995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031E7-CC0E-4BF7-BB94-E7B90911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A92E5-39B4-489C-9A61-589380C7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881E2-9F86-494C-BCC4-3CA494CA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A64C5-7358-42FB-ABBC-F326C6DE9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45C8C-EFC5-4F6A-B689-CAE6F30B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1099BA-5A5D-4C75-BDA4-EAF6DDF5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ADF84-9FA6-404C-9570-4AE06140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02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FD3EC-D0FD-4091-B8C1-9252F357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ECD9B-541B-4CB9-90FC-92F70BE39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00985-06FE-4469-806F-C6900C75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BABC-1891-4EA2-BA7D-13413332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2594B-D970-4758-BC98-C056A15D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71948B-3836-4A2D-978B-49732C66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51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15A0-AF48-4524-AA3A-68A07C97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2D39E-BAD3-42D1-BECD-781ACB74B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C07846-4A70-48BF-931E-5B355510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1A80EF-2A13-4D54-A9AD-EACB0DF80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8C6FE2-9FF1-4076-9F40-264C847B3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4F2647-84B2-45E0-BF74-88FBB35D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0109F7-C409-4161-A20A-46ABFE70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2DF3F7-4F66-4538-BF9C-76576C00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19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A071E-19A5-4F5B-8B46-CB4902D4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C57779-E92F-4E77-838C-2D195E00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BC09F1-EFAB-4BE7-807E-B32C1560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33BFE1-446E-4834-A54F-8F3D35BC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581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13967B-571F-438B-9F3D-10E7FD8C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B7CEC5-1761-4E98-804E-CC318D03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71713-C09C-4B1D-92AE-8AB66D81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977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0E43D-CA0F-4F2E-968B-1758128A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E2F06-93A2-41E8-8B22-A860B8E2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C49C1-F8BF-48E3-A09E-AB9591B7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F3E9A-869A-4F72-8991-B89B8493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28E4D-23DE-492B-8B84-74B50A87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74624-C465-4723-A19C-9769B69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3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FA2A-9ADB-4A4A-A831-0161048C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C615C5-2DD4-46A1-91B6-8DB3A57ED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55AAA9-A447-4123-99E3-06E86F6D6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FB15B-39CC-459A-A289-616FD247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0677E-FCD4-4CF8-8C5C-A80D5AAD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3C961-647E-40A3-A950-846F09C2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09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5EEBEE-22CB-40C7-8941-1FBF6644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47E76-907F-4335-B37E-CA7373DB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95040-F51F-494E-A0BA-C7C27AF45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476D-AA7A-46C7-9511-8190ED649417}" type="datetimeFigureOut">
              <a:rPr lang="es-PE" smtClean="0"/>
              <a:t>10/05/2021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88B45-042A-449E-8C62-DAEECCEB4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84DB0-52DF-4F91-8EB3-AFE00530F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D724-A7A6-48DE-BAEC-F9E3827FAF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queta y pelota de tenis">
            <a:extLst>
              <a:ext uri="{FF2B5EF4-FFF2-40B4-BE49-F238E27FC236}">
                <a16:creationId xmlns:a16="http://schemas.microsoft.com/office/drawing/2014/main" id="{1CB3E0F0-B75A-4144-AC01-D98B19C8F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60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AD3AF-0DDF-446F-BD90-9571D0A8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EL TORNEO DE TENIS</a:t>
            </a:r>
            <a:endParaRPr lang="es-PE" sz="3600">
              <a:solidFill>
                <a:srgbClr val="080808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01CF4-EF82-4A5B-9F0A-566090B7B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Anchi Due</a:t>
            </a:r>
            <a:r>
              <a:rPr lang="es-PE" sz="1600">
                <a:solidFill>
                  <a:srgbClr val="080808"/>
                </a:solidFill>
              </a:rPr>
              <a:t>ñas Hairton Andree</a:t>
            </a:r>
          </a:p>
          <a:p>
            <a:r>
              <a:rPr lang="es-PE" sz="1600">
                <a:solidFill>
                  <a:srgbClr val="080808"/>
                </a:solidFill>
              </a:rPr>
              <a:t>20182711J</a:t>
            </a:r>
          </a:p>
        </p:txBody>
      </p:sp>
    </p:spTree>
    <p:extLst>
      <p:ext uri="{BB962C8B-B14F-4D97-AF65-F5344CB8AC3E}">
        <p14:creationId xmlns:p14="http://schemas.microsoft.com/office/powerpoint/2010/main" val="42234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B50EA2-7F01-4955-82D8-269389CBC574}"/>
              </a:ext>
            </a:extLst>
          </p:cNvPr>
          <p:cNvSpPr/>
          <p:nvPr/>
        </p:nvSpPr>
        <p:spPr>
          <a:xfrm>
            <a:off x="965201" y="1036674"/>
            <a:ext cx="3689096" cy="351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N/2 ES IMPAR</a:t>
            </a:r>
            <a:endParaRPr lang="en-US" sz="7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F112C7-C613-4E97-BA2D-1BC98A1CC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8"/>
          <a:stretch/>
        </p:blipFill>
        <p:spPr>
          <a:xfrm>
            <a:off x="5342862" y="2497383"/>
            <a:ext cx="4811872" cy="12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7E5D56-FC4F-42CD-9060-6BE9E62D3D9C}"/>
              </a:ext>
            </a:extLst>
          </p:cNvPr>
          <p:cNvSpPr txBox="1"/>
          <p:nvPr/>
        </p:nvSpPr>
        <p:spPr>
          <a:xfrm>
            <a:off x="1523999" y="2884525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participante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juega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exactamente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una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partida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uno de los n-1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restantes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participante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juegue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lo sumo una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partida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diaria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torneo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complete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menor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número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posible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días.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92C6577-23D3-4D96-A3E1-17F46399A33C}"/>
              </a:ext>
            </a:extLst>
          </p:cNvPr>
          <p:cNvSpPr txBox="1"/>
          <p:nvPr/>
        </p:nvSpPr>
        <p:spPr>
          <a:xfrm>
            <a:off x="3047308" y="1222263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/>
              <a:t>Se tienen n participantes para un torneo de tenis y hay que organizar un calendario para que todos jueguen contra todos de forma que: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973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712410-3C7A-4776-A522-495067996DC1}"/>
              </a:ext>
            </a:extLst>
          </p:cNvPr>
          <p:cNvSpPr/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CASOS</a:t>
            </a:r>
            <a:endParaRPr lang="en-US" sz="6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8B3809-9F42-42B9-B78F-96442A8B6F76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2^N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N&gt;2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 impar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 par</a:t>
            </a:r>
          </a:p>
        </p:txBody>
      </p:sp>
    </p:spTree>
    <p:extLst>
      <p:ext uri="{BB962C8B-B14F-4D97-AF65-F5344CB8AC3E}">
        <p14:creationId xmlns:p14="http://schemas.microsoft.com/office/powerpoint/2010/main" val="15029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A5CC11-6E2B-4534-8A37-D581FABDB50F}"/>
              </a:ext>
            </a:extLst>
          </p:cNvPr>
          <p:cNvSpPr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 2^N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CF1475-9210-4345-801A-1727409D9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" b="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92B351-2246-4FC6-A40C-4FED7A45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7" y="2215788"/>
            <a:ext cx="7485828" cy="24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A5CC11-6E2B-4534-8A37-D581FABDB50F}"/>
              </a:ext>
            </a:extLst>
          </p:cNvPr>
          <p:cNvSpPr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 N IMPAR</a:t>
            </a:r>
            <a:endParaRPr lang="en-US" sz="3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BB4BC1-78CC-4A1F-83A0-4F00C218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51" y="2912776"/>
            <a:ext cx="6120521" cy="10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A5CC11-6E2B-4534-8A37-D581FABDB50F}"/>
              </a:ext>
            </a:extLst>
          </p:cNvPr>
          <p:cNvSpPr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 N IMPAR</a:t>
            </a:r>
            <a:endParaRPr lang="en-US" sz="3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60E8DF-CAE4-4A99-85A6-2D062340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07" y="2367709"/>
            <a:ext cx="5785988" cy="21568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A5CC11-6E2B-4534-8A37-D581FABDB50F}"/>
              </a:ext>
            </a:extLst>
          </p:cNvPr>
          <p:cNvSpPr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 N PAR</a:t>
            </a:r>
            <a:endParaRPr lang="en-US" sz="7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CCF01A-A3B7-4562-A328-BD35F3D8EFA0}"/>
              </a:ext>
            </a:extLst>
          </p:cNvPr>
          <p:cNvSpPr txBox="1"/>
          <p:nvPr/>
        </p:nvSpPr>
        <p:spPr>
          <a:xfrm>
            <a:off x="2955191" y="3194338"/>
            <a:ext cx="2705619" cy="762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n/2 es par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n/2 es impar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FECD20-F93A-46FA-81F1-F69281D6971E}"/>
              </a:ext>
            </a:extLst>
          </p:cNvPr>
          <p:cNvSpPr txBox="1"/>
          <p:nvPr/>
        </p:nvSpPr>
        <p:spPr>
          <a:xfrm>
            <a:off x="2640634" y="2063499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SUB-CASOS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36665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B50EA2-7F01-4955-82D8-269389CBC574}"/>
              </a:ext>
            </a:extLst>
          </p:cNvPr>
          <p:cNvSpPr/>
          <p:nvPr/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N/2 ES PAR</a:t>
            </a:r>
            <a:endParaRPr lang="en-US" sz="7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D1F900-0C59-4DAB-AD9B-491B194A701D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 n/2 es par , </a:t>
            </a:r>
            <a:r>
              <a:rPr lang="en-US" sz="2400" dirty="0" err="1"/>
              <a:t>sabemos</a:t>
            </a:r>
            <a:r>
              <a:rPr lang="en-US" sz="2400" dirty="0"/>
              <a:t> que </a:t>
            </a:r>
            <a:r>
              <a:rPr lang="en-US" sz="2400" dirty="0" err="1"/>
              <a:t>existe</a:t>
            </a:r>
            <a:r>
              <a:rPr lang="en-US" sz="2400" dirty="0"/>
              <a:t> una </a:t>
            </a:r>
            <a:r>
              <a:rPr lang="en-US" sz="2400" dirty="0" err="1"/>
              <a:t>solucion</a:t>
            </a:r>
            <a:r>
              <a:rPr lang="en-US" sz="2400" dirty="0"/>
              <a:t> para </a:t>
            </a:r>
            <a:r>
              <a:rPr lang="en-US" sz="2400" dirty="0" err="1"/>
              <a:t>enfrentar</a:t>
            </a:r>
            <a:r>
              <a:rPr lang="en-US" sz="2400" dirty="0"/>
              <a:t> a </a:t>
            </a:r>
            <a:r>
              <a:rPr lang="en-US" sz="2400" dirty="0" err="1"/>
              <a:t>esos</a:t>
            </a:r>
            <a:r>
              <a:rPr lang="en-US" sz="2400" dirty="0"/>
              <a:t> n/2 </a:t>
            </a:r>
            <a:r>
              <a:rPr lang="en-US" sz="2400" dirty="0" err="1"/>
              <a:t>jugadores</a:t>
            </a:r>
            <a:r>
              <a:rPr lang="en-US" sz="2400" dirty="0"/>
              <a:t> entre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n/2 -1 </a:t>
            </a:r>
            <a:r>
              <a:rPr lang="en-US" sz="2400" dirty="0" err="1"/>
              <a:t>dias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solucion</a:t>
            </a:r>
            <a:r>
              <a:rPr lang="en-US" sz="2400" dirty="0"/>
              <a:t> </a:t>
            </a:r>
            <a:r>
              <a:rPr lang="en-US" sz="2400" dirty="0" err="1"/>
              <a:t>formara</a:t>
            </a:r>
            <a:r>
              <a:rPr lang="en-US" sz="2400" dirty="0"/>
              <a:t> el primer </a:t>
            </a:r>
            <a:r>
              <a:rPr lang="en-US" sz="2400" dirty="0" err="1"/>
              <a:t>cuadrante</a:t>
            </a:r>
            <a:r>
              <a:rPr lang="en-US" sz="2400" dirty="0"/>
              <a:t> </a:t>
            </a:r>
            <a:r>
              <a:rPr lang="en-US" sz="2400" dirty="0" err="1"/>
              <a:t>izquierdo</a:t>
            </a:r>
            <a:r>
              <a:rPr lang="en-US" sz="2400" dirty="0"/>
              <a:t> de la </a:t>
            </a:r>
            <a:r>
              <a:rPr lang="en-US" sz="2400" dirty="0" err="1"/>
              <a:t>solucion</a:t>
            </a:r>
            <a:r>
              <a:rPr lang="en-US" sz="2400" dirty="0"/>
              <a:t> para n. El resto de </a:t>
            </a:r>
            <a:r>
              <a:rPr lang="en-US" sz="2400" dirty="0" err="1"/>
              <a:t>cuadrantes</a:t>
            </a:r>
            <a:r>
              <a:rPr lang="en-US" sz="2400" dirty="0"/>
              <a:t> 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construiran</a:t>
            </a:r>
            <a:r>
              <a:rPr lang="en-US" sz="2400" dirty="0"/>
              <a:t> de la forma </a:t>
            </a:r>
            <a:r>
              <a:rPr lang="en-US" sz="2400" dirty="0" err="1"/>
              <a:t>igual</a:t>
            </a:r>
            <a:r>
              <a:rPr lang="en-US" sz="2400" dirty="0"/>
              <a:t> al </a:t>
            </a:r>
            <a:r>
              <a:rPr lang="en-US" sz="2400" dirty="0" err="1"/>
              <a:t>caso</a:t>
            </a:r>
            <a:r>
              <a:rPr lang="en-US" sz="2400" dirty="0"/>
              <a:t> n^2 </a:t>
            </a:r>
          </a:p>
        </p:txBody>
      </p:sp>
    </p:spTree>
    <p:extLst>
      <p:ext uri="{BB962C8B-B14F-4D97-AF65-F5344CB8AC3E}">
        <p14:creationId xmlns:p14="http://schemas.microsoft.com/office/powerpoint/2010/main" val="137648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174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EL TORNEO DE TENIS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TORNEO DE TENIS</dc:title>
  <dc:creator>Hairton Andreé Anchi Dueñas</dc:creator>
  <cp:lastModifiedBy>Hairton Andreé Anchi Dueñas</cp:lastModifiedBy>
  <cp:revision>10</cp:revision>
  <dcterms:created xsi:type="dcterms:W3CDTF">2021-05-06T17:47:29Z</dcterms:created>
  <dcterms:modified xsi:type="dcterms:W3CDTF">2021-05-11T01:12:02Z</dcterms:modified>
</cp:coreProperties>
</file>