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2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2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BB08B-A8FC-4875-A2D7-9BFBB77020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8E5813-1D70-4913-8FE3-56364B803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2CC12F-0D2D-45AD-99AB-A013530B8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457F-0660-43F0-ADAA-B69AA32C0C5B}" type="datetimeFigureOut">
              <a:rPr lang="es-PE" smtClean="0"/>
              <a:t>17/06/2021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74C760-E80D-4DC3-B443-5B5702C16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7388E9-7EB2-4382-B899-C9F6C37E5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A4D0-2A0F-4CFA-9177-4573B5EC2F4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76303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2BC1D-ACCC-46F6-8789-96283F00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0477CF-57F8-4FAB-9E75-F5C1D5414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C32E46-A71F-4FDD-9AF0-8DEE0163C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457F-0660-43F0-ADAA-B69AA32C0C5B}" type="datetimeFigureOut">
              <a:rPr lang="es-PE" smtClean="0"/>
              <a:t>17/06/2021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1DDCFB-4DB8-49A6-BC63-AB6619BC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12D453-218D-4E74-A2D8-90E12EB45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A4D0-2A0F-4CFA-9177-4573B5EC2F4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94980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6D4CD17-942D-4D14-9B8A-F8468A09B8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F21F0C-AF87-4D9C-8469-2ABBF57F5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48E0AD-FD1D-4C1E-A042-E8A1715EE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457F-0660-43F0-ADAA-B69AA32C0C5B}" type="datetimeFigureOut">
              <a:rPr lang="es-PE" smtClean="0"/>
              <a:t>17/06/2021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113409-A0E3-49B2-AEBD-3009DE5C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B29A78-E4DB-4B44-937D-2D1401486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A4D0-2A0F-4CFA-9177-4573B5EC2F4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86252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C8130-ABF7-4189-9F02-242D66D77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1B0CC2-F068-4F1F-B127-011AF394B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E49852-4609-46FC-9F91-A19C09468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457F-0660-43F0-ADAA-B69AA32C0C5B}" type="datetimeFigureOut">
              <a:rPr lang="es-PE" smtClean="0"/>
              <a:t>17/06/2021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5B8113-75C7-4800-B7DE-85390CEF7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61D66B-395C-44A8-B40C-88450391A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A4D0-2A0F-4CFA-9177-4573B5EC2F4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14836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BE63B9-1E99-4E64-94AF-369D2C7EA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7FFB1C-86F7-4D0B-BDEC-948909A78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6E9FAC-1398-48A4-AF22-D450B5F1B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457F-0660-43F0-ADAA-B69AA32C0C5B}" type="datetimeFigureOut">
              <a:rPr lang="es-PE" smtClean="0"/>
              <a:t>17/06/2021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FF7A76-8D22-4B28-85B3-A80C39CBE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D33DBC-8123-401A-A35D-D9571C67D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A4D0-2A0F-4CFA-9177-4573B5EC2F4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65599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C88B13-25F8-4C0F-8BCB-0EEF0CE92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E45ADB-C692-4166-94F8-E9F15712D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56EF53E-1538-4801-8D02-9088D67C0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C334730-3C9F-4105-93A6-20EFCEFC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457F-0660-43F0-ADAA-B69AA32C0C5B}" type="datetimeFigureOut">
              <a:rPr lang="es-PE" smtClean="0"/>
              <a:t>17/06/2021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64B8B5-D4D3-4E79-8D90-90A8D665E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2874BB-2A46-4C8D-9678-AD668C406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A4D0-2A0F-4CFA-9177-4573B5EC2F4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5170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EE3F4A-4C88-436D-A0B2-9390BBA3B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13ABAB-8ED2-4EDE-B7B5-5DE371A57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C09456-FF06-4214-B83B-69B8C6A02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5086A87-5D06-4318-B145-DB677EE59C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41C3205-79DF-4F77-9422-41162EA96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E785470-EB74-4FA2-A664-F4051ACEF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457F-0660-43F0-ADAA-B69AA32C0C5B}" type="datetimeFigureOut">
              <a:rPr lang="es-PE" smtClean="0"/>
              <a:t>17/06/2021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D01203E-D7DF-49B8-AA79-3DA893DBB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E801FD8-6903-422C-A511-D5545DCB7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A4D0-2A0F-4CFA-9177-4573B5EC2F4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54282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990326-A7BB-466B-8162-EF18ECCFF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CF2D6F6-93DA-42CA-8E4A-E71F203AD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457F-0660-43F0-ADAA-B69AA32C0C5B}" type="datetimeFigureOut">
              <a:rPr lang="es-PE" smtClean="0"/>
              <a:t>17/06/2021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E71EF59-8B49-47E7-8D0E-0D2A04A36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20CD549-A4BE-4CA3-AA98-22B946BA2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A4D0-2A0F-4CFA-9177-4573B5EC2F4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71326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6B42192-857D-4693-8380-6E402AA5C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457F-0660-43F0-ADAA-B69AA32C0C5B}" type="datetimeFigureOut">
              <a:rPr lang="es-PE" smtClean="0"/>
              <a:t>17/06/2021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13A209B-3668-4A0A-93CD-40AE331DF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642782E-B836-4ADC-9E06-E46C33F8E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A4D0-2A0F-4CFA-9177-4573B5EC2F4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28019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1DF55D-61F4-42E0-B390-B70F03062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4D5784-B1EA-456B-886F-0D7FC62C7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3D860A2-99C8-4CC0-8FAB-9FFDC4DE2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BAF8276-15F1-4D72-8988-B879918B6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457F-0660-43F0-ADAA-B69AA32C0C5B}" type="datetimeFigureOut">
              <a:rPr lang="es-PE" smtClean="0"/>
              <a:t>17/06/2021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E1FA9F-CCAF-4B61-93AD-C3CD173A5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241A94-CE08-427D-BDD3-9CF28E7FF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A4D0-2A0F-4CFA-9177-4573B5EC2F4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47304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B730E0-D873-4195-86A4-1F7DD8A78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B25095F-13DC-41FA-A9BA-A8373C49F1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B9E9E66-BB08-43A6-9551-192A01B67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8FA334-332B-492F-805B-4F23EED29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457F-0660-43F0-ADAA-B69AA32C0C5B}" type="datetimeFigureOut">
              <a:rPr lang="es-PE" smtClean="0"/>
              <a:t>17/06/2021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60141C-C5A8-4F2B-B21A-39429203B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967AFBE-3E6D-4E72-B470-13565662C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A4D0-2A0F-4CFA-9177-4573B5EC2F4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31039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4445CBD-3E3F-48A7-8212-5AE5B4F38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12E16B-6F93-45E4-84BA-9CCB11212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088BFE-E726-4540-B042-47990AE8F1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C457F-0660-43F0-ADAA-B69AA32C0C5B}" type="datetimeFigureOut">
              <a:rPr lang="es-PE" smtClean="0"/>
              <a:t>17/06/2021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F67D27-60BD-4F83-B9ED-B5AE30DB7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C04F9E-5F03-4395-96F1-177B617AE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6A4D0-2A0F-4CFA-9177-4573B5EC2F4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22077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B1209A-8885-457D-B8F0-E1328AF939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1" r="1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43B84F-3DE3-46E1-A5F1-7317FAA5C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 dirty="0"/>
              <a:t>EL PROBLEMA DEL LABERINTO</a:t>
            </a:r>
            <a:endParaRPr lang="es-PE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4BA42F-67A5-4A73-89FA-DF077C93C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US" sz="2000" dirty="0"/>
              <a:t>ANCHI DUE</a:t>
            </a:r>
            <a:r>
              <a:rPr lang="es-PE" sz="2000" dirty="0"/>
              <a:t>ÑAS HAIRTON ANDREE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506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Calendario&#10;&#10;Descripción generada automáticamente">
            <a:extLst>
              <a:ext uri="{FF2B5EF4-FFF2-40B4-BE49-F238E27FC236}">
                <a16:creationId xmlns:a16="http://schemas.microsoft.com/office/drawing/2014/main" id="{A38C3EFF-FA4D-40C7-B46A-D555EEEC3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922" y="1423625"/>
            <a:ext cx="5294716" cy="401074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1CE6F1F6-DAC0-41FA-AE7B-C08D9FF3BD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51" y="1423626"/>
            <a:ext cx="5294715" cy="401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07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8BFBE4D-5011-4AFE-8EFC-286287BFCE06}"/>
              </a:ext>
            </a:extLst>
          </p:cNvPr>
          <p:cNvSpPr txBox="1"/>
          <p:nvPr/>
        </p:nvSpPr>
        <p:spPr>
          <a:xfrm>
            <a:off x="6096000" y="643466"/>
            <a:ext cx="5452532" cy="557106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Backtracking (o búsqueda </a:t>
            </a:r>
            <a:r>
              <a:rPr lang="en-US" sz="2000" dirty="0" err="1"/>
              <a:t>atrás</a:t>
            </a:r>
            <a:r>
              <a:rPr lang="en-US" sz="2000" dirty="0"/>
              <a:t>) es una </a:t>
            </a:r>
            <a:r>
              <a:rPr lang="en-US" sz="2000" dirty="0" err="1"/>
              <a:t>técnica</a:t>
            </a:r>
            <a:r>
              <a:rPr lang="en-US" sz="2000" dirty="0"/>
              <a:t> de </a:t>
            </a:r>
            <a:r>
              <a:rPr lang="en-US" sz="2000" dirty="0" err="1"/>
              <a:t>programación</a:t>
            </a:r>
            <a:r>
              <a:rPr lang="en-US" sz="2000" dirty="0"/>
              <a:t> para </a:t>
            </a:r>
            <a:r>
              <a:rPr lang="en-US" sz="2000" dirty="0" err="1"/>
              <a:t>hacer</a:t>
            </a:r>
            <a:r>
              <a:rPr lang="en-US" sz="2000" dirty="0"/>
              <a:t> búsqueda </a:t>
            </a:r>
            <a:r>
              <a:rPr lang="en-US" sz="2000" dirty="0" err="1"/>
              <a:t>sistemática</a:t>
            </a:r>
            <a:r>
              <a:rPr lang="en-US" sz="2000" dirty="0"/>
              <a:t> a </a:t>
            </a:r>
            <a:r>
              <a:rPr lang="en-US" sz="2000" dirty="0" err="1"/>
              <a:t>través</a:t>
            </a:r>
            <a:r>
              <a:rPr lang="en-US" sz="2000" dirty="0"/>
              <a:t> de </a:t>
            </a:r>
            <a:r>
              <a:rPr lang="en-US" sz="2000" dirty="0" err="1"/>
              <a:t>todas</a:t>
            </a:r>
            <a:r>
              <a:rPr lang="en-US" sz="2000" dirty="0"/>
              <a:t> las </a:t>
            </a:r>
            <a:r>
              <a:rPr lang="en-US" sz="2000" dirty="0" err="1"/>
              <a:t>configuraciones</a:t>
            </a:r>
            <a:r>
              <a:rPr lang="en-US" sz="2000" dirty="0"/>
              <a:t> </a:t>
            </a:r>
            <a:r>
              <a:rPr lang="en-US" sz="2000" dirty="0" err="1"/>
              <a:t>posibles</a:t>
            </a:r>
            <a:r>
              <a:rPr lang="en-US" sz="2000" dirty="0"/>
              <a:t> dentro de un </a:t>
            </a:r>
            <a:r>
              <a:rPr lang="en-US" sz="2000" dirty="0" err="1"/>
              <a:t>espacio</a:t>
            </a:r>
            <a:r>
              <a:rPr lang="en-US" sz="2000" dirty="0"/>
              <a:t> de búsqueda.</a:t>
            </a:r>
          </a:p>
        </p:txBody>
      </p:sp>
    </p:spTree>
    <p:extLst>
      <p:ext uri="{BB962C8B-B14F-4D97-AF65-F5344CB8AC3E}">
        <p14:creationId xmlns:p14="http://schemas.microsoft.com/office/powerpoint/2010/main" val="2525509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8575263-8D47-461B-A188-81E298B91DE0}"/>
              </a:ext>
            </a:extLst>
          </p:cNvPr>
          <p:cNvSpPr txBox="1"/>
          <p:nvPr/>
        </p:nvSpPr>
        <p:spPr>
          <a:xfrm>
            <a:off x="6096000" y="643466"/>
            <a:ext cx="5452532" cy="557106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Para </a:t>
            </a:r>
            <a:r>
              <a:rPr lang="en-US" sz="2000" dirty="0" err="1"/>
              <a:t>lograr</a:t>
            </a:r>
            <a:r>
              <a:rPr lang="en-US" sz="2000" dirty="0"/>
              <a:t> </a:t>
            </a:r>
            <a:r>
              <a:rPr lang="en-US" sz="2000" dirty="0" err="1"/>
              <a:t>esto</a:t>
            </a:r>
            <a:r>
              <a:rPr lang="en-US" sz="2000" dirty="0"/>
              <a:t>, los </a:t>
            </a:r>
            <a:r>
              <a:rPr lang="en-US" sz="2000" dirty="0" err="1"/>
              <a:t>algoritmos</a:t>
            </a:r>
            <a:r>
              <a:rPr lang="en-US" sz="2000" dirty="0"/>
              <a:t> de </a:t>
            </a:r>
            <a:r>
              <a:rPr lang="en-US" sz="2000" dirty="0" err="1"/>
              <a:t>tipo</a:t>
            </a:r>
            <a:r>
              <a:rPr lang="en-US" sz="2000" dirty="0"/>
              <a:t> backtracking </a:t>
            </a:r>
            <a:r>
              <a:rPr lang="en-US" sz="2000" dirty="0" err="1"/>
              <a:t>construyen</a:t>
            </a:r>
            <a:r>
              <a:rPr lang="en-US" sz="2000" dirty="0"/>
              <a:t> </a:t>
            </a:r>
            <a:r>
              <a:rPr lang="en-US" sz="2000" dirty="0" err="1"/>
              <a:t>posibles</a:t>
            </a:r>
            <a:r>
              <a:rPr lang="en-US" sz="2000" dirty="0"/>
              <a:t> </a:t>
            </a:r>
            <a:r>
              <a:rPr lang="en-US" sz="2000" dirty="0" err="1"/>
              <a:t>soluciones</a:t>
            </a:r>
            <a:r>
              <a:rPr lang="en-US" sz="2000" dirty="0"/>
              <a:t> </a:t>
            </a:r>
            <a:r>
              <a:rPr lang="en-US" sz="2000" dirty="0" err="1"/>
              <a:t>candidatas</a:t>
            </a:r>
            <a:r>
              <a:rPr lang="en-US" sz="2000" dirty="0"/>
              <a:t> de </a:t>
            </a:r>
            <a:r>
              <a:rPr lang="en-US" sz="2000" dirty="0" err="1"/>
              <a:t>manera</a:t>
            </a:r>
            <a:r>
              <a:rPr lang="en-US" sz="2000" dirty="0"/>
              <a:t> </a:t>
            </a:r>
            <a:r>
              <a:rPr lang="en-US" sz="2000" dirty="0" err="1"/>
              <a:t>sistemática</a:t>
            </a:r>
            <a:r>
              <a:rPr lang="en-US" sz="2000" dirty="0"/>
              <a:t>. </a:t>
            </a:r>
            <a:r>
              <a:rPr lang="en-US" sz="2000" dirty="0" err="1"/>
              <a:t>En</a:t>
            </a:r>
            <a:r>
              <a:rPr lang="en-US" sz="2000" dirty="0"/>
              <a:t> general, dado una </a:t>
            </a:r>
            <a:r>
              <a:rPr lang="en-US" sz="2000" dirty="0" err="1"/>
              <a:t>solución</a:t>
            </a:r>
            <a:r>
              <a:rPr lang="en-US" sz="2000" dirty="0"/>
              <a:t> </a:t>
            </a:r>
            <a:r>
              <a:rPr lang="en-US" sz="2000" dirty="0" err="1"/>
              <a:t>candidata</a:t>
            </a:r>
            <a:r>
              <a:rPr lang="en-US" sz="2000" dirty="0"/>
              <a:t> 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Verifican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s es </a:t>
            </a:r>
            <a:r>
              <a:rPr lang="en-US" sz="2000" dirty="0" err="1"/>
              <a:t>solución</a:t>
            </a:r>
            <a:r>
              <a:rPr lang="en-US" sz="2000" dirty="0"/>
              <a:t>. Si lo es, </a:t>
            </a:r>
            <a:r>
              <a:rPr lang="en-US" sz="2000" dirty="0" err="1"/>
              <a:t>hacen</a:t>
            </a:r>
            <a:r>
              <a:rPr lang="en-US" sz="2000" dirty="0"/>
              <a:t> algo con </a:t>
            </a:r>
            <a:r>
              <a:rPr lang="en-US" sz="2000" dirty="0" err="1"/>
              <a:t>ella</a:t>
            </a:r>
            <a:r>
              <a:rPr lang="en-US" sz="2000" dirty="0"/>
              <a:t> (</a:t>
            </a:r>
            <a:r>
              <a:rPr lang="en-US" sz="2000" dirty="0" err="1"/>
              <a:t>depende</a:t>
            </a:r>
            <a:r>
              <a:rPr lang="en-US" sz="2000" dirty="0"/>
              <a:t> del </a:t>
            </a:r>
            <a:r>
              <a:rPr lang="en-US" sz="2000" dirty="0" err="1"/>
              <a:t>problema</a:t>
            </a:r>
            <a:r>
              <a:rPr lang="en-US" sz="2000" dirty="0"/>
              <a:t>).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Construyen</a:t>
            </a:r>
            <a:r>
              <a:rPr lang="en-US" sz="2000" dirty="0"/>
              <a:t> </a:t>
            </a:r>
            <a:r>
              <a:rPr lang="en-US" sz="2000" dirty="0" err="1"/>
              <a:t>todas</a:t>
            </a:r>
            <a:r>
              <a:rPr lang="en-US" sz="2000" dirty="0"/>
              <a:t> las </a:t>
            </a:r>
            <a:r>
              <a:rPr lang="en-US" sz="2000" dirty="0" err="1"/>
              <a:t>posibles</a:t>
            </a:r>
            <a:r>
              <a:rPr lang="en-US" sz="2000" dirty="0"/>
              <a:t> </a:t>
            </a:r>
            <a:r>
              <a:rPr lang="en-US" sz="2000" dirty="0" err="1"/>
              <a:t>extensiones</a:t>
            </a:r>
            <a:r>
              <a:rPr lang="en-US" sz="2000" dirty="0"/>
              <a:t> de s, e </a:t>
            </a:r>
            <a:r>
              <a:rPr lang="en-US" sz="2000" dirty="0" err="1"/>
              <a:t>invocan</a:t>
            </a:r>
            <a:r>
              <a:rPr lang="en-US" sz="2000" dirty="0"/>
              <a:t> </a:t>
            </a:r>
            <a:r>
              <a:rPr lang="en-US" sz="2000" dirty="0" err="1"/>
              <a:t>recursivamente</a:t>
            </a:r>
            <a:r>
              <a:rPr lang="en-US" sz="2000" dirty="0"/>
              <a:t> al </a:t>
            </a:r>
            <a:r>
              <a:rPr lang="en-US" sz="2000" dirty="0" err="1"/>
              <a:t>algoritmo</a:t>
            </a:r>
            <a:r>
              <a:rPr lang="en-US" sz="2000" dirty="0"/>
              <a:t> con </a:t>
            </a:r>
            <a:r>
              <a:rPr lang="en-US" sz="2000" dirty="0" err="1"/>
              <a:t>todas</a:t>
            </a:r>
            <a:r>
              <a:rPr lang="en-US" sz="2000" dirty="0"/>
              <a:t> </a:t>
            </a:r>
            <a:r>
              <a:rPr lang="en-US" sz="2000" dirty="0" err="1"/>
              <a:t>ellas</a:t>
            </a:r>
            <a:r>
              <a:rPr lang="en-US" sz="2000" dirty="0"/>
              <a:t>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92065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un with Python #2: Rat in a Maze | by Orestis Zekai | Medium">
            <a:extLst>
              <a:ext uri="{FF2B5EF4-FFF2-40B4-BE49-F238E27FC236}">
                <a16:creationId xmlns:a16="http://schemas.microsoft.com/office/drawing/2014/main" id="{18C8B113-D634-4CC0-99C7-4FE5B1B22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9553" y="643467"/>
            <a:ext cx="9132893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36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CB345AA5-A8B3-477B-8A19-53403F0EC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695" y="643467"/>
            <a:ext cx="4888609" cy="5571065"/>
          </a:xfrm>
          <a:prstGeom prst="rect">
            <a:avLst/>
          </a:prstGeom>
          <a:ln>
            <a:noFill/>
          </a:ln>
        </p:spPr>
      </p:pic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87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8A9284C5-6F8C-4188-BA0B-761773568C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2" b="2"/>
          <a:stretch/>
        </p:blipFill>
        <p:spPr>
          <a:xfrm>
            <a:off x="643467" y="643467"/>
            <a:ext cx="10905066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85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5503AAE7-46B9-4329-893C-FA5667515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512" y="643467"/>
            <a:ext cx="8222975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29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5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Imagen que contiene Texto&#10;&#10;Descripción generada automáticamente">
            <a:extLst>
              <a:ext uri="{FF2B5EF4-FFF2-40B4-BE49-F238E27FC236}">
                <a16:creationId xmlns:a16="http://schemas.microsoft.com/office/drawing/2014/main" id="{B5899877-1E56-443D-87EA-28D484766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853821"/>
            <a:ext cx="5294716" cy="3150355"/>
          </a:xfrm>
          <a:prstGeom prst="rect">
            <a:avLst/>
          </a:prstGeom>
        </p:spPr>
      </p:pic>
      <p:cxnSp>
        <p:nvCxnSpPr>
          <p:cNvPr id="17" name="Straight Connector 19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 descr="Calendario&#10;&#10;Descripción generada automáticamente">
            <a:extLst>
              <a:ext uri="{FF2B5EF4-FFF2-40B4-BE49-F238E27FC236}">
                <a16:creationId xmlns:a16="http://schemas.microsoft.com/office/drawing/2014/main" id="{52A31C31-88F3-4024-8562-CD287B806F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1291259"/>
            <a:ext cx="5294715" cy="427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772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4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583BC97D-3E5B-4716-9FFF-0F1CAE2C8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423625"/>
            <a:ext cx="5294716" cy="4010747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 descr="Calendario&#10;&#10;Descripción generada automáticamente">
            <a:extLst>
              <a:ext uri="{FF2B5EF4-FFF2-40B4-BE49-F238E27FC236}">
                <a16:creationId xmlns:a16="http://schemas.microsoft.com/office/drawing/2014/main" id="{57BA4196-8BE1-443C-AAE3-E3E8234768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1205220"/>
            <a:ext cx="5294715" cy="444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2955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100</Words>
  <Application>Microsoft Office PowerPoint</Application>
  <PresentationFormat>Panorámica</PresentationFormat>
  <Paragraphs>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EL PROBLEMA DEL LABERINTO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PROBLEMA DEL LABERINTO</dc:title>
  <dc:creator>Hairton Andreé Anchi Dueñas</dc:creator>
  <cp:lastModifiedBy>Hairton Andreé Anchi Dueñas</cp:lastModifiedBy>
  <cp:revision>8</cp:revision>
  <dcterms:created xsi:type="dcterms:W3CDTF">2021-06-16T23:30:27Z</dcterms:created>
  <dcterms:modified xsi:type="dcterms:W3CDTF">2021-06-17T14:43:54Z</dcterms:modified>
</cp:coreProperties>
</file>