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9" r:id="rId4"/>
    <p:sldId id="268" r:id="rId5"/>
    <p:sldId id="263" r:id="rId6"/>
    <p:sldId id="264" r:id="rId7"/>
    <p:sldId id="265" r:id="rId8"/>
    <p:sldId id="266" r:id="rId9"/>
    <p:sldId id="267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2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10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F1CBF-4C5A-46DE-A5CB-6776F3C3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10" y="1241266"/>
            <a:ext cx="4089633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8-QUEENS PUZZLE</a:t>
            </a:r>
            <a:endParaRPr lang="es-PE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7A0C8-7576-4636-B2C3-1F8096BBD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10" y="4591665"/>
            <a:ext cx="4089633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ANCHI DUE</a:t>
            </a:r>
            <a:r>
              <a:rPr lang="es-PE">
                <a:solidFill>
                  <a:schemeClr val="accent1"/>
                </a:solidFill>
              </a:rPr>
              <a:t>ÑAS HAIRTON ANDREE</a:t>
            </a:r>
          </a:p>
          <a:p>
            <a:r>
              <a:rPr lang="es-PE">
                <a:solidFill>
                  <a:schemeClr val="accent1"/>
                </a:solidFill>
              </a:rPr>
              <a:t>20182711J</a:t>
            </a:r>
          </a:p>
        </p:txBody>
      </p:sp>
      <p:pic>
        <p:nvPicPr>
          <p:cNvPr id="16" name="Picture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F3F25066-A6B1-4C10-9A65-97822F2B1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r="12825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085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1AF4B-4426-4AAC-BB86-011D36C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BOARD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A74DD13B-2B32-45E7-9132-B95FBD9E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" b="-4"/>
          <a:stretch/>
        </p:blipFill>
        <p:spPr>
          <a:xfrm>
            <a:off x="2925490" y="2056678"/>
            <a:ext cx="6759290" cy="47713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42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1AF4B-4426-4AAC-BB86-011D36C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DISPLAY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2A7D804-44F8-496F-8395-0EDFA575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5" y="2226010"/>
            <a:ext cx="9779460" cy="4623526"/>
          </a:xfrm>
        </p:spPr>
      </p:pic>
    </p:spTree>
    <p:extLst>
      <p:ext uri="{BB962C8B-B14F-4D97-AF65-F5344CB8AC3E}">
        <p14:creationId xmlns:p14="http://schemas.microsoft.com/office/powerpoint/2010/main" val="275197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1AF4B-4426-4AAC-BB86-011D36C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GET FITNESS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E17BF848-17AD-42DA-80F0-B2E47F7D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090930"/>
            <a:ext cx="7480526" cy="4859957"/>
          </a:xfrm>
        </p:spPr>
      </p:pic>
    </p:spTree>
    <p:extLst>
      <p:ext uri="{BB962C8B-B14F-4D97-AF65-F5344CB8AC3E}">
        <p14:creationId xmlns:p14="http://schemas.microsoft.com/office/powerpoint/2010/main" val="271926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10ABB7-0986-4BE7-B044-D6C226C33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0" t="4097" r="4591" b="4348"/>
          <a:stretch/>
        </p:blipFill>
        <p:spPr>
          <a:xfrm>
            <a:off x="3170513" y="1033296"/>
            <a:ext cx="4822274" cy="47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ursivos en algoritmos del tipo vuelta atrás">
            <a:extLst>
              <a:ext uri="{FF2B5EF4-FFF2-40B4-BE49-F238E27FC236}">
                <a16:creationId xmlns:a16="http://schemas.microsoft.com/office/drawing/2014/main" id="{560DAC7F-5A8A-44AC-BA99-35DBB824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1" y="1211419"/>
            <a:ext cx="4319588" cy="44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DF812C2-60EA-48FD-85CE-6DD92324D3D6}"/>
              </a:ext>
            </a:extLst>
          </p:cNvPr>
          <p:cNvSpPr/>
          <p:nvPr/>
        </p:nvSpPr>
        <p:spPr>
          <a:xfrm>
            <a:off x="4583407" y="2967335"/>
            <a:ext cx="3025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GENETIC</a:t>
            </a:r>
          </a:p>
        </p:txBody>
      </p:sp>
    </p:spTree>
    <p:extLst>
      <p:ext uri="{BB962C8B-B14F-4D97-AF65-F5344CB8AC3E}">
        <p14:creationId xmlns:p14="http://schemas.microsoft.com/office/powerpoint/2010/main" val="7401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80713-6494-4C62-9FB6-A438076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PARENT</a:t>
            </a:r>
            <a:endParaRPr lang="es-PE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C9E82BDF-06C2-415F-A5C3-A520C8C71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3" y="2444337"/>
            <a:ext cx="9218839" cy="3983763"/>
          </a:xfrm>
        </p:spPr>
      </p:pic>
    </p:spTree>
    <p:extLst>
      <p:ext uri="{BB962C8B-B14F-4D97-AF65-F5344CB8AC3E}">
        <p14:creationId xmlns:p14="http://schemas.microsoft.com/office/powerpoint/2010/main" val="6697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80713-6494-4C62-9FB6-A438076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  <a:endParaRPr lang="es-PE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4D3489B6-4643-4F5E-8442-FDDFF00D4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3" y="2046514"/>
            <a:ext cx="10355441" cy="4353241"/>
          </a:xfrm>
        </p:spPr>
      </p:pic>
    </p:spTree>
    <p:extLst>
      <p:ext uri="{BB962C8B-B14F-4D97-AF65-F5344CB8AC3E}">
        <p14:creationId xmlns:p14="http://schemas.microsoft.com/office/powerpoint/2010/main" val="21369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80713-6494-4C62-9FB6-A438076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BEST</a:t>
            </a:r>
            <a:endParaRPr lang="es-PE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D7ED9A44-2362-4158-8327-640792C7B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00071"/>
            <a:ext cx="10224246" cy="5057929"/>
          </a:xfrm>
        </p:spPr>
      </p:pic>
    </p:spTree>
    <p:extLst>
      <p:ext uri="{BB962C8B-B14F-4D97-AF65-F5344CB8AC3E}">
        <p14:creationId xmlns:p14="http://schemas.microsoft.com/office/powerpoint/2010/main" val="72346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80713-6494-4C62-9FB6-A438076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IMPROVEMENT</a:t>
            </a:r>
            <a:endParaRPr lang="es-PE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9871006-84F0-4C8F-B58F-B26127079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25" y="1680632"/>
            <a:ext cx="8482532" cy="5532085"/>
          </a:xfrm>
        </p:spPr>
      </p:pic>
    </p:spTree>
    <p:extLst>
      <p:ext uri="{BB962C8B-B14F-4D97-AF65-F5344CB8AC3E}">
        <p14:creationId xmlns:p14="http://schemas.microsoft.com/office/powerpoint/2010/main" val="32999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747AC2-580B-42D5-8CC8-42960028C353}"/>
              </a:ext>
            </a:extLst>
          </p:cNvPr>
          <p:cNvSpPr/>
          <p:nvPr/>
        </p:nvSpPr>
        <p:spPr>
          <a:xfrm>
            <a:off x="3155935" y="2967335"/>
            <a:ext cx="5880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BOARD//DISPLAY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242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207</TotalTime>
  <Words>23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8-QUEENS PUZZLE</vt:lpstr>
      <vt:lpstr>Presentación de PowerPoint</vt:lpstr>
      <vt:lpstr>Presentación de PowerPoint</vt:lpstr>
      <vt:lpstr>Presentación de PowerPoint</vt:lpstr>
      <vt:lpstr>GENERATE PARENT</vt:lpstr>
      <vt:lpstr>MUTATE</vt:lpstr>
      <vt:lpstr>GET BEST</vt:lpstr>
      <vt:lpstr>GET IMPROVEMENT</vt:lpstr>
      <vt:lpstr>Presentación de PowerPoint</vt:lpstr>
      <vt:lpstr>BOARD</vt:lpstr>
      <vt:lpstr>DISPLAY</vt:lpstr>
      <vt:lpstr>GET FITNESS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8-QUEENS PUZZLE</dc:title>
  <dc:creator>Hairton Andreé Anchi Dueñas</dc:creator>
  <cp:lastModifiedBy>Hairton Andreé Anchi Dueñas</cp:lastModifiedBy>
  <cp:revision>7</cp:revision>
  <dcterms:created xsi:type="dcterms:W3CDTF">2021-07-15T12:55:59Z</dcterms:created>
  <dcterms:modified xsi:type="dcterms:W3CDTF">2021-07-15T16:23:39Z</dcterms:modified>
</cp:coreProperties>
</file>