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3" r:id="rId5"/>
    <p:sldId id="267" r:id="rId6"/>
    <p:sldId id="257" r:id="rId7"/>
    <p:sldId id="258" r:id="rId8"/>
    <p:sldId id="259" r:id="rId9"/>
    <p:sldId id="260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>
        <p:scale>
          <a:sx n="75" d="100"/>
          <a:sy n="75" d="100"/>
        </p:scale>
        <p:origin x="82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F8185-FE1C-43E5-B938-5058D7FA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BB52A-E66B-423E-AE60-5683910BC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AAB8D-0F04-4772-9E1D-32C2D457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6EBB0-79AC-4C6B-AAF8-1DD8A692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8F3DF-B0D6-44FC-B36A-78C4A44B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15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90BF5-791B-4085-BAB6-83E7208E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D18CE4-8920-4DE4-970D-A242D993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FD3A4-79AB-405B-9360-D099AC1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F10AA-24D7-4B04-B1D1-80F3B51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AF339-0727-45F9-A040-AEDD0F53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86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60071D-44BD-4E62-9C3D-09F3EEEC7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E585F-6B38-4616-8766-19ACF143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22802-D1A0-4692-8B57-5F1BEEC8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93903-1668-45A1-AEF9-A02AC78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F3124-6338-44B9-85CE-B73B098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7AC5E-08C5-4970-AD02-AE2FA269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85F50-F1A5-4ED7-956F-D3112C26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89AC7-54FB-4FAC-9497-1C6F6E5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468E9-24D1-4AB5-814A-78A4942B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43FD2-EBE9-401A-A910-DED94711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79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17CC4-DFA7-474E-AF55-85F3294E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F84893-5CE7-46DF-AB1C-E063F542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4FCB5-CDB7-48F1-9BB6-D64642B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09D861-F69A-45AE-9178-C8D7B726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8D9F1-749E-467E-AE92-31ED63CC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751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B7160-D974-4F89-82B9-8F12DD3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1E0A2-36B2-49AD-A0C1-B24A195C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AC286F-ADD8-45CB-9B78-D716D5B6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C6F11-F2EB-4376-9359-8A45A1B4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B64BD-FCF8-416A-9C31-9098FA1B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FEC40C-70AF-48D4-87EF-FBABD8E0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38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DADEA-830E-444D-A0F1-889BECBB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9F19C-96DF-4BC9-986F-0B465A76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DB3CF9-7463-437D-A05F-E989C2856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7F5A52-E923-4435-97FF-6FFD951B6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EF6441-0F50-4D21-A123-6EAE8DAE8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45AFA4-42B9-43BF-A59A-53DCE353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41D341-FA5F-48E5-9A39-39CC3AA8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0E4826-C2C6-47A9-8447-407C1C5A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0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B82EB-0C99-4E15-8F86-1E1DA144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49A47-3143-4672-B358-E92E76F9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D7D02D-7918-476E-A0F3-FF23006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D71A31-5ECA-443C-A77D-A6C8FDB6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68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3152C2-30AC-4744-87B9-6E48B9F2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219C88-4AF5-4FD7-8EDB-77104881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6FB3D-F4D5-40FE-AF29-9DBBB730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4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C022A-FACB-48E2-A004-F0B154F8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D7B40F-037B-4F75-AE7D-70BB1EBA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F285-9F43-415A-A5B9-A971FF72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4DDA4A-97EB-447E-BE68-E71CE09D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EF2684-C84A-49A5-88FF-29C3FAF2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707A3D-9842-441F-9C64-C87EBA02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540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52133-1E3A-4DDB-B726-C795D750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DBE797-BD47-4732-8ABE-2BD3A4266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13153E-CDCA-4BCF-ACEA-77C42BE7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5FCDFD-E40D-43D1-98ED-8E90E0AB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1F27FB-470A-4BD6-85B1-AB0BC833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2BBCA9-77E2-412E-ABDF-9078FAAE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9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8B3F85-C49D-4676-877E-DB9FBC7B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9DC07-2954-47EE-9105-97A3D20A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F7278-60FA-443D-9AB8-9FC9DC599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C360-E14E-44B9-9616-CF6802E2C4A4}" type="datetimeFigureOut">
              <a:rPr lang="es-PE" smtClean="0"/>
              <a:t>30/06/2021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97EBF-C8ED-4E06-9156-6C7A9E2D6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B5EB5-DD73-4ACB-A931-7283E17D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B92E-D341-46FD-8B1A-3F8F5AD366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161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D0329-56F8-4A8A-B255-B5299969A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742" y="1581326"/>
            <a:ext cx="6705067" cy="3779568"/>
          </a:xfrm>
        </p:spPr>
        <p:txBody>
          <a:bodyPr anchor="ctr">
            <a:normAutofit/>
          </a:bodyPr>
          <a:lstStyle/>
          <a:p>
            <a:pPr algn="l"/>
            <a:r>
              <a:rPr lang="en-US" sz="8900" dirty="0"/>
              <a:t>HILL CLIMBING TSP</a:t>
            </a:r>
            <a:endParaRPr lang="es-PE" sz="89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F5099-EF13-46E9-93C1-88B6F8B9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365" y="2184951"/>
            <a:ext cx="2479588" cy="257232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ANCHI DUE</a:t>
            </a:r>
            <a:r>
              <a:rPr lang="es-PE"/>
              <a:t>ÑAS HAIRTON ANDREE</a:t>
            </a:r>
          </a:p>
          <a:p>
            <a:pPr algn="r"/>
            <a:r>
              <a:rPr lang="es-PE"/>
              <a:t>20182711J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4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F042B99-B6DB-4E25-A8E7-DF537078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1" y="2637684"/>
            <a:ext cx="7676281" cy="3511897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82434D77-0967-41F0-B933-4FB1B518E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06" y="708419"/>
            <a:ext cx="3217333" cy="21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4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4D4A308-08E0-4E90-89A5-B37741EDE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11" y="1006233"/>
            <a:ext cx="9167429" cy="41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2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A9130A32-0BA8-4D9C-8033-EECFDCE7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1" y="865918"/>
            <a:ext cx="8253759" cy="48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509B08-A67A-40D8-8928-1F05CD1E1371}"/>
              </a:ext>
            </a:extLst>
          </p:cNvPr>
          <p:cNvSpPr/>
          <p:nvPr/>
        </p:nvSpPr>
        <p:spPr>
          <a:xfrm>
            <a:off x="965200" y="1383527"/>
            <a:ext cx="6117158" cy="4175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cap="none" spc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TSP GRAPH</a:t>
            </a:r>
          </a:p>
        </p:txBody>
      </p:sp>
    </p:spTree>
    <p:extLst>
      <p:ext uri="{BB962C8B-B14F-4D97-AF65-F5344CB8AC3E}">
        <p14:creationId xmlns:p14="http://schemas.microsoft.com/office/powerpoint/2010/main" val="6386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D73C0BC-957C-41DA-B96C-0F1C3521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83" y="918546"/>
            <a:ext cx="5690668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518FE77D-4464-43B1-BC96-91A48F3F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2168740"/>
            <a:ext cx="7746709" cy="24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7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933118-2DEB-41C9-808A-EEB85BB73B0A}"/>
              </a:ext>
            </a:extLst>
          </p:cNvPr>
          <p:cNvSpPr/>
          <p:nvPr/>
        </p:nvSpPr>
        <p:spPr>
          <a:xfrm>
            <a:off x="4544742" y="1581326"/>
            <a:ext cx="6705067" cy="3779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  <a:endParaRPr lang="en-US" sz="9600" b="1" kern="1200" cap="none" spc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5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BF22593-CAC3-4F8C-AA0F-E4C1068FC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2041900"/>
            <a:ext cx="6246003" cy="2732626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E5BFC4B-D8BC-4209-BC11-AD362BB90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6" y="1538765"/>
            <a:ext cx="3217333" cy="20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D931ED0-1A29-4FAE-9637-EB46850E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2268318"/>
            <a:ext cx="6246003" cy="2279790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7762405-C529-4C3B-888E-A980CC1D9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6" y="1538765"/>
            <a:ext cx="3217333" cy="20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8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DFB56B72-3D12-452B-8597-F68B60565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43" y="954965"/>
            <a:ext cx="6246003" cy="1983106"/>
          </a:xfrm>
          <a:prstGeom prst="rect">
            <a:avLst/>
          </a:prstGeom>
        </p:spPr>
      </p:pic>
      <p:sp>
        <p:nvSpPr>
          <p:cNvPr id="33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4119F60D-8DB9-479D-8057-802E18A2F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4" y="2787819"/>
            <a:ext cx="6354726" cy="32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 con confianza baja">
            <a:extLst>
              <a:ext uri="{FF2B5EF4-FFF2-40B4-BE49-F238E27FC236}">
                <a16:creationId xmlns:a16="http://schemas.microsoft.com/office/drawing/2014/main" id="{69CB908D-AD6D-4C0C-A9BD-30F77F24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72" y="644422"/>
            <a:ext cx="6246003" cy="1858185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Texto, Chat o mensaje de texto&#10;&#10;Descripción generada automáticamente">
            <a:extLst>
              <a:ext uri="{FF2B5EF4-FFF2-40B4-BE49-F238E27FC236}">
                <a16:creationId xmlns:a16="http://schemas.microsoft.com/office/drawing/2014/main" id="{E629C75A-425C-48BF-A923-3BE7B5045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6" y="2407819"/>
            <a:ext cx="6834634" cy="35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0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</Words>
  <Application>Microsoft Office PowerPoint</Application>
  <PresentationFormat>Panorámica</PresentationFormat>
  <Paragraphs>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HILL CLIMBING TSP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 TSP</dc:title>
  <dc:creator>Hairton Andreé Anchi Dueñas</dc:creator>
  <cp:lastModifiedBy>Hairton Andreé Anchi Dueñas</cp:lastModifiedBy>
  <cp:revision>4</cp:revision>
  <dcterms:created xsi:type="dcterms:W3CDTF">2021-06-30T15:40:32Z</dcterms:created>
  <dcterms:modified xsi:type="dcterms:W3CDTF">2021-06-30T17:29:08Z</dcterms:modified>
</cp:coreProperties>
</file>