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FA23E-2875-4D7F-8795-B413E23F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A2973-9F87-40F2-889B-DC07F511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770D9-19D8-48E4-AC7F-63261134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ECE9A-B866-4236-B778-993E4A17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9C01BA-0E1A-4629-A99E-992544F3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93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E279-77A5-44A3-8B03-0BD524A6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E2528-A0F2-4544-A767-E3E067B3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CB15F-07B5-487D-9C8F-0779D2D7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57EBE-556D-4A92-901F-9CAC65C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F751C-AEF8-418D-AAE6-F7C52CB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4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275204-097C-42DA-A67C-5E891D1A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78374-D22F-4B2F-A8D4-C2A74656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27B48-D9B2-4B7B-B8B9-B84F5861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02C5F-5CEA-4CA1-B0AD-542FE0BD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15E1D-63C3-4981-8D11-3E87BE46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64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458E-34B8-40C3-AA02-A5C45A2E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847A1-31B4-46E5-9F64-7261AC0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43F1C-FB1B-41DF-9F35-FFE8DA5B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D88E2-F9D0-4B60-9DEE-7D388F8D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49F36-8C89-48C6-910D-33544EE6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0F88E-7CD8-4067-929C-17DF4750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7A588-5B4B-46D0-97D4-E9EAB1A7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67A43-0E9E-42D5-BC42-F0CC60CF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C1E70-8E6D-4806-B8B7-52B36274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1306D-2E58-4305-A93A-3BF8478F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58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377FE-EE64-45BD-B989-5EBEEA55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030C8-9758-4E19-AD63-D6A911A2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D8AD6-EBDE-475A-B8D8-1EF45136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9C433-88E6-42C5-A47B-4BE8D12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6512D6-9635-43AE-938B-9D065047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B3C16-F86B-4049-93E4-F6471E17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7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2685-5372-48BE-B6DB-A92AD076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A09EB-D406-4E03-A420-B0613FAD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BA040-897D-441F-A478-4A22FDA7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CA8B22-FB8E-4451-8B42-67D22713C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EACF3E-FFE3-4049-919F-BDEA36A9B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EE6B6E-E2A1-4C62-AAEF-E2C4420D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35A718-CEFA-43AC-A642-532B2C7B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E4DCE3-C132-4D4A-97F3-E153AE45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3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9E-B052-4545-B8C7-DB8F7C48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C1CC2D-423B-4EE0-87FF-3555499A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0C006D-B22F-459F-A1CE-2161C2E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D82733-63E4-44C2-9A91-595BD540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3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9A53D7-8A23-4760-B524-CB42C358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9AFC6A-1B96-42BB-BA77-9BAE7003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E74053-BA93-48B6-B07E-70B54254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16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0BB03-0762-4529-8080-17CB9DF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00DC1-5928-4391-884C-87690B21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A6BEA-84DF-4D3B-84DB-BF9134B4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DA5CD2-69A1-47F1-8057-74EDD807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4174F-E0C9-4624-97F6-34D8D16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6547D2-F9B9-491C-8A7F-AEC63C26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6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DEBF-1855-4F03-A9AE-19F92A8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AECCBC-2720-4F12-98B9-5FD4420A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2154A-07A6-45D6-BB0B-E6533276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9C969-E5BD-4D25-B0D3-B6F4DCB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7392B-4799-4B4A-B08B-CBA46C30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9ECD95-CFA4-4592-923B-9F173BD6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7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9CC3F-3B79-4BF7-BF2C-68A99048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F3928-CFCE-45BD-BC86-9B663D13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B760F-AE3E-4C7C-AF6F-C926E3D3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8AB-8E12-4E1A-AF58-9FC98A50517F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0F3A1-BFA2-4F54-8F39-F5A6EABF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D6254-93A9-407F-A288-43E6A70A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23EF-B21D-443B-8BEB-37E8598BA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34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3FC1C-6CDC-4488-84CA-72090D24E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s-ES" sz="2800">
                <a:solidFill>
                  <a:srgbClr val="080808"/>
                </a:solidFill>
              </a:rPr>
              <a:t>RAMIFICACION Y PODA	</a:t>
            </a:r>
            <a:endParaRPr lang="es-PE" sz="2800">
              <a:solidFill>
                <a:srgbClr val="08080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F992F-4A30-416E-BFA7-94E558CD3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s-ES" sz="1600">
                <a:solidFill>
                  <a:srgbClr val="080808"/>
                </a:solidFill>
              </a:rPr>
              <a:t>HAIRTON ANDREE ANCHI DUEÑAS</a:t>
            </a:r>
            <a:endParaRPr lang="es-PE" sz="1600">
              <a:solidFill>
                <a:srgbClr val="080808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sta con viñetas">
            <a:extLst>
              <a:ext uri="{FF2B5EF4-FFF2-40B4-BE49-F238E27FC236}">
                <a16:creationId xmlns:a16="http://schemas.microsoft.com/office/drawing/2014/main" id="{091EAAA9-00C1-45F0-B85F-EDDF381CE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C7CF54-0DAB-4837-816C-E7A55E33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042" y="643467"/>
            <a:ext cx="9157915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4A4E6AA-AE45-4ADD-964D-D2FD6F34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58" y="643467"/>
            <a:ext cx="657568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B965AB1-7948-4FEA-B490-0E5A36BA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11" y="643467"/>
            <a:ext cx="659297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CFD40DC-5872-4902-B787-CDB5AA8F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40" y="643467"/>
            <a:ext cx="578811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42A7ABB-DDD3-4FB4-A60A-410992D7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" y="643467"/>
            <a:ext cx="1056125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2078C00-AB9E-4F4F-8A96-E2CFD0EC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25" y="643467"/>
            <a:ext cx="470754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4B083F8E-80F4-4450-B6A8-0291FE82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3" y="643467"/>
            <a:ext cx="757093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EEF9B7-1DCE-4B41-94C4-A06E8A08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16377"/>
            <a:ext cx="10905066" cy="44252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RAMIFICACION Y PODA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RAMIFICACION Y PODA</dc:title>
  <dc:creator>Hairton Andreé Anchi Dueñas</dc:creator>
  <cp:lastModifiedBy>Hairton Andreé Anchi Dueñas</cp:lastModifiedBy>
  <cp:revision>4</cp:revision>
  <dcterms:created xsi:type="dcterms:W3CDTF">2021-06-14T23:46:36Z</dcterms:created>
  <dcterms:modified xsi:type="dcterms:W3CDTF">2021-06-15T01:14:37Z</dcterms:modified>
</cp:coreProperties>
</file>