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6AB05-82F9-4112-AC1D-2BEABC51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3B100-F5E2-4238-94B1-E260D8E75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6EAE3-223D-49F2-83BB-9B20FB2A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C3DE-B601-47BD-94E8-9702027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D51B5-6EB1-46CD-8456-6C896EFE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797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BCC9A-6288-4CCE-ACAC-67CBCC5F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AD2FED-8ABD-48CD-A06C-F7AD7235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7D71-309F-4C35-8265-AECAC85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5DC40-A480-40AD-B306-DF01A04F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1D2DA-2F0C-4265-A483-EE9511ED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63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44FEE8-8C81-44F0-ABE2-746B92E65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F19005-E6E3-408F-87C6-93E692D8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F72580-E86F-4355-B763-F22DA16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8097B-375A-4248-A717-B5983E7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7B160-966C-4F7B-B44B-77F1C9AF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7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FF2C-01CE-4033-A5C7-F843AA9E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B3F7C-D1B5-4BF8-B652-0F53F851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E86DD-3664-4B4D-9155-0E357F2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48E12-1D47-4D04-8388-B1E01907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BB030-2649-4E3D-9CE4-BA6184A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434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E019E-0FD8-480E-A36E-D602E366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2B7FA-2C2C-4919-B7D8-EDD09817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7E227-AA49-4ECC-8595-5547FBAE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E2263-F510-4AB9-B841-1153594E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784B3-346F-439A-BAC3-5C88415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9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08779-70FF-4385-8E23-AB1C3E0B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26AAB-3AE0-4FAB-B674-C0CBC842D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187242-F849-40CD-8511-FE979E1C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B4D8B1-B24E-49E2-AC0F-26320D0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A9286A-93B7-49A8-AB37-3F361428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49475-7CB0-472C-ACFA-FE466C2C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61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8A9E-1896-4FA2-AB0A-2F75469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E9AB5F-263A-4CA6-A64B-20156565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AA56B5-7FC4-4231-8829-6BCC85F75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3AAC9E-8C1C-44BA-8985-8F772565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7EE553-979C-4834-AF99-51827AF7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5640CF-2ACC-4E79-9EB6-EDD98775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543AEC-8DFA-49D1-922E-91AB9728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49C690-0A27-4D22-9ED2-1BA6D63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2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299E4-4CB1-40CE-B75E-664D965B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5E9BAB-3A19-4272-93FF-F28238E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2DC1D5-765D-44F6-AF83-03F91594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B0032-1DAC-4CE3-A394-5BC9ABAB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0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FB7069-A60C-478F-9EE7-5FD292FE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5DA0B9-A5C7-404E-A9B9-0B01C4D0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2A1F1-D518-4BAE-8112-8DB4B8F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15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3D77B-0345-4F2D-9EE6-A55A53F1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694B5-5473-4D5B-8AEB-6F322647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80465-6757-4619-A70D-59628B10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7B75B-8387-45B2-83AF-4C635C9B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9A65C-648A-4F67-AA10-74701461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21E66-2152-41A8-A1B2-DE6BA989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1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5B8A8-7798-40DA-9D7A-BB355EFF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0AEC80-E07F-4611-87F5-1B0B8E299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D55614-C483-4254-BBD5-AC155D5BB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D3F43-2C4F-415F-9C2E-4F3E7532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A8208-B470-4846-96D9-F0581402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38D5E0-4BF4-4388-AEBE-F0301B4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76452-E8AD-4838-AE99-36406907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088FA-8B9A-4A06-9937-E4E63638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65163-0B8C-4A54-BB5A-51776551C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5AAD-5F0E-4EC5-8130-9BA19ACF9DFA}" type="datetimeFigureOut">
              <a:rPr lang="es-PE" smtClean="0"/>
              <a:t>24/06/2021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527E0-3B52-49AC-85B8-122713AA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EA816-780F-4E7F-99B3-66D11534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F663-1DF4-434F-9EBC-B0C2CB7E88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3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AD9CD2E3-DBE5-42F9-BEAE-FE74BCB8C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297791-0ACC-41A7-BF20-B62B2F699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EL PROBLEMA DE LA MOCHILA USANDO LOCAL SEARCH</a:t>
            </a:r>
            <a:endParaRPr lang="es-PE" sz="3600">
              <a:solidFill>
                <a:srgbClr val="080808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934C4-20D8-4245-93B7-C9F94E32E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ANCHI DUE</a:t>
            </a:r>
            <a:r>
              <a:rPr lang="es-PE" sz="2000">
                <a:solidFill>
                  <a:srgbClr val="080808"/>
                </a:solidFill>
              </a:rPr>
              <a:t>ÑAS HAIRTON ANDREE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92310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47455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50499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835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7010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94501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25">
            <a:extLst>
              <a:ext uri="{FF2B5EF4-FFF2-40B4-BE49-F238E27FC236}">
                <a16:creationId xmlns:a16="http://schemas.microsoft.com/office/drawing/2014/main" id="{71818994-AAC6-44DA-B357-6002F63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2160" y="-992887"/>
            <a:ext cx="3997511" cy="7850887"/>
            <a:chOff x="8085870" y="-985323"/>
            <a:chExt cx="3997511" cy="785088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C11FE8-4063-4289-B23E-56DE1D043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A66E784F-CED4-455B-9760-51E0C725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BC543F-9829-44D9-B98C-C6ABDBD3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D9E86F1-3F60-4D1E-AEBE-23B5D3B53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6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6DD9351-53FD-4BA8-8AE6-7F45772F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97" y="3439622"/>
            <a:ext cx="5368163" cy="22594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90FE9E-2259-487E-9807-87210667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07" y="884578"/>
            <a:ext cx="4630785" cy="16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8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8AE91E-6FB3-4AB2-922D-8F6395B5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47" y="1201003"/>
            <a:ext cx="3459348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9D8313-0805-4D4B-A1B3-B366A601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72" y="1258581"/>
            <a:ext cx="5294716" cy="43408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DF443AC-AF96-4677-BFE1-28524F95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92" y="643467"/>
            <a:ext cx="45806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02457F-7EDF-48DF-85F0-917D2DCE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09" y="2408663"/>
            <a:ext cx="5690860" cy="1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2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3826E1-6CF4-4ACA-BC37-7244D62C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5" y="1850715"/>
            <a:ext cx="5294716" cy="33193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3AFADF8-1988-4016-9772-20761703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2" y="724841"/>
            <a:ext cx="49723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DA6229-2C80-4A65-AA18-63A78752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08" y="643741"/>
            <a:ext cx="3162300" cy="1133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2CDC20-56F4-4B94-B259-55A6A1F4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08" y="1726808"/>
            <a:ext cx="3724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4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</Words>
  <Application>Microsoft Office PowerPoint</Application>
  <PresentationFormat>Panorámica</PresentationFormat>
  <Paragraphs>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Tema de Office</vt:lpstr>
      <vt:lpstr>EL PROBLEMA DE LA MOCHILA USANDO LOCAL SEARCH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DE LA MOCHILA USANDO LOCAL SEARCH</dc:title>
  <dc:creator>Hairton Andreé Anchi Dueñas</dc:creator>
  <cp:lastModifiedBy>Hairton Andreé Anchi Dueñas</cp:lastModifiedBy>
  <cp:revision>7</cp:revision>
  <dcterms:created xsi:type="dcterms:W3CDTF">2021-06-24T17:48:11Z</dcterms:created>
  <dcterms:modified xsi:type="dcterms:W3CDTF">2021-06-24T21:15:04Z</dcterms:modified>
</cp:coreProperties>
</file>