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35D63B-F077-4E3D-B544-0909D7371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BD0741-BC7E-4DD8-A041-DDC8F4FA0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C74C43-55D2-4ED3-AE99-E0B0818F2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57F0-E95B-459F-AFA5-3FFACAF5B724}" type="datetimeFigureOut">
              <a:rPr lang="es-PE" smtClean="0"/>
              <a:t>28/06/2021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CAAC57-82DD-47B5-8DAE-0B2C9D7D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49F634-20ED-4ADE-BA76-DF10714C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9486-88A8-4B4E-B49F-4A48C5A9B3F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108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84AE3-AC7B-4C40-90F3-662138A22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C6DFCB-B027-451D-B2C4-B2A86B981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F47C04-AFE1-4E16-82D0-2655C9BD0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57F0-E95B-459F-AFA5-3FFACAF5B724}" type="datetimeFigureOut">
              <a:rPr lang="es-PE" smtClean="0"/>
              <a:t>28/06/2021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5A2C2E-FFE6-4887-BB42-DB06A055A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48275D-5826-42AF-AD5F-F4CDF021B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9486-88A8-4B4E-B49F-4A48C5A9B3F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085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093CB60-CC37-4982-9150-E49C1E1FE1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66D8BA-BA9A-4B4F-96CC-CF16BDE36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9DBAE5-DB95-4304-8BC7-A77AE46F9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57F0-E95B-459F-AFA5-3FFACAF5B724}" type="datetimeFigureOut">
              <a:rPr lang="es-PE" smtClean="0"/>
              <a:t>28/06/2021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70B3E8-1045-471A-B13B-4DC9D33CF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D975C6-4C3D-4E2A-BE58-797DC1603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9486-88A8-4B4E-B49F-4A48C5A9B3F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010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73091-D0BE-4E50-AF88-16AA74FB7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16E3AA-5FBE-466E-BCCB-7BAED04DC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56396F-90B1-4815-BF43-FCD826159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57F0-E95B-459F-AFA5-3FFACAF5B724}" type="datetimeFigureOut">
              <a:rPr lang="es-PE" smtClean="0"/>
              <a:t>28/06/2021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114113-6ED6-4DF9-99F8-3D5405F5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6D4BEA-CB34-433B-A3A0-15074DF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9486-88A8-4B4E-B49F-4A48C5A9B3F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174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7B7C0-C2D2-48E8-9F20-94051B03F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C7307E-C6C2-445B-AA26-40466AFCC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54BD3A-1A7F-45CD-ACCD-FA4A2955E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57F0-E95B-459F-AFA5-3FFACAF5B724}" type="datetimeFigureOut">
              <a:rPr lang="es-PE" smtClean="0"/>
              <a:t>28/06/2021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6A4499-FBF7-42BB-811C-CEAEA41BA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5EA035-EBF3-42A3-AB57-89D66328A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9486-88A8-4B4E-B49F-4A48C5A9B3F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319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3BA20-6787-45A8-A1F0-6DAB5B3BB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D53145-4680-4C13-BBD3-C3E20DB2B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E5B1F2-64BA-4379-806B-C5E6B7538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285468-5D23-46CC-AABD-A3F94A52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57F0-E95B-459F-AFA5-3FFACAF5B724}" type="datetimeFigureOut">
              <a:rPr lang="es-PE" smtClean="0"/>
              <a:t>28/06/2021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1446A6-DAA8-4772-9E0E-C4C71C5C9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75CE7B-6C06-4A08-8BC5-43D7F55B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9486-88A8-4B4E-B49F-4A48C5A9B3F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9885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0CC5C-4C16-4A46-90C7-C11261463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AEB778-C1AA-4283-BF81-1651F607A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60F00F-7A65-48F0-ACE0-773D1E1EF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528507E-D8DC-4215-9AE7-2AFABD038D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152BA9-5A0E-4B2B-ACFD-07713FAA6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CFFD57-AD03-4B90-BFD1-926259048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57F0-E95B-459F-AFA5-3FFACAF5B724}" type="datetimeFigureOut">
              <a:rPr lang="es-PE" smtClean="0"/>
              <a:t>28/06/2021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F69933F-8C1E-4DF4-873C-CEA919E7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7A046CC-E1B3-4616-95AD-C13FD898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9486-88A8-4B4E-B49F-4A48C5A9B3F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882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50D22-75FA-492B-8EBE-78D010308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8BEC64B-9818-406D-9D7A-193EEF828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57F0-E95B-459F-AFA5-3FFACAF5B724}" type="datetimeFigureOut">
              <a:rPr lang="es-PE" smtClean="0"/>
              <a:t>28/06/2021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0F38F0-1527-45C7-80E1-26B8D1E5E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AE41EEE-B38A-48A0-8057-C12E2E20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9486-88A8-4B4E-B49F-4A48C5A9B3F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414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17AAAE8-0C6E-4C36-B3BA-663790514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57F0-E95B-459F-AFA5-3FFACAF5B724}" type="datetimeFigureOut">
              <a:rPr lang="es-PE" smtClean="0"/>
              <a:t>28/06/2021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B5FADEB-784E-48C4-A161-1635451AE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8B7B1F-CF6B-4DE1-83CA-84E48C4DF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9486-88A8-4B4E-B49F-4A48C5A9B3F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673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A58F3-3552-4537-86CE-489CC115C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2964E8-9B2E-4077-A655-F21930CBA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EC4F35-D3C0-4F85-8D59-1CFC7A079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6B8384-9175-45FF-9B1C-89AEDB8D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57F0-E95B-459F-AFA5-3FFACAF5B724}" type="datetimeFigureOut">
              <a:rPr lang="es-PE" smtClean="0"/>
              <a:t>28/06/2021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67BB71-B0D8-4CA0-B0C2-F2E4C6C2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7EEFFD-CFBE-48E0-AFE3-A6ABADD43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9486-88A8-4B4E-B49F-4A48C5A9B3F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759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BEFE3-496B-4571-8EBC-DCE80549C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A13774E-62E6-455C-A387-60FFF6EE7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D8C2F0-DAA6-4E33-9358-22A8EE356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9659B3-31FA-4D41-92A7-6BF29010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57F0-E95B-459F-AFA5-3FFACAF5B724}" type="datetimeFigureOut">
              <a:rPr lang="es-PE" smtClean="0"/>
              <a:t>28/06/2021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5838E3-3282-4B32-886E-09CCDCF5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963771-27F0-4E13-AC55-44D154F6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9486-88A8-4B4E-B49F-4A48C5A9B3F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5763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9BE202B-9CB8-4B3A-AF73-19843EB9C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E4B920-4DF0-4563-8DD2-EF75B025B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54A598-6E2C-4288-A525-8B3946E69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757F0-E95B-459F-AFA5-3FFACAF5B724}" type="datetimeFigureOut">
              <a:rPr lang="es-PE" smtClean="0"/>
              <a:t>28/06/2021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32EC53-7A94-430E-8E24-A99EA7287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CBBE15-FFBD-4796-A4D3-DD4EADE24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F9486-88A8-4B4E-B49F-4A48C5A9B3F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632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DD1915-7FE0-412E-9B9D-EE9AFB65E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8100" dirty="0"/>
              <a:t>EL PROBLEMA DEL AGENTE VIAJERO CON TABU SEARCH</a:t>
            </a:r>
            <a:endParaRPr lang="es-PE" sz="81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E48588-4264-43C0-9933-882705EFA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ANCHI DUE</a:t>
            </a:r>
            <a:r>
              <a:rPr lang="es-PE" dirty="0"/>
              <a:t>ÑAS HAIRTON ANDREE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5165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4AB7280-3081-44D7-810F-DA825E3E3560}"/>
              </a:ext>
            </a:extLst>
          </p:cNvPr>
          <p:cNvSpPr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cap="none" spc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TABU SEARCH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9AC7641-18B4-474A-BBCF-5B292A774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262" y="961812"/>
            <a:ext cx="5478874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11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AFDBC38-8803-49C4-841C-F98B690FFD43}"/>
              </a:ext>
            </a:extLst>
          </p:cNvPr>
          <p:cNvSpPr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cap="none" spc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TSP WITH TABU SEARCH</a:t>
            </a:r>
          </a:p>
        </p:txBody>
      </p:sp>
      <p:pic>
        <p:nvPicPr>
          <p:cNvPr id="1028" name="Picture 4" descr="Physics - Traveling with a Quantum Salesman">
            <a:extLst>
              <a:ext uri="{FF2B5EF4-FFF2-40B4-BE49-F238E27FC236}">
                <a16:creationId xmlns:a16="http://schemas.microsoft.com/office/drawing/2014/main" id="{EFE3D96E-17EF-4381-88F6-01A1A1CC9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763" y="1814285"/>
            <a:ext cx="7874908" cy="393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199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AFDBC38-8803-49C4-841C-F98B690FFD43}"/>
              </a:ext>
            </a:extLst>
          </p:cNvPr>
          <p:cNvSpPr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cap="none" spc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TSP WITH TABU SEARCH</a:t>
            </a:r>
          </a:p>
        </p:txBody>
      </p:sp>
      <p:pic>
        <p:nvPicPr>
          <p:cNvPr id="1026" name="Picture 2" descr="Flowchart of Tabu Search in TSP">
            <a:extLst>
              <a:ext uri="{FF2B5EF4-FFF2-40B4-BE49-F238E27FC236}">
                <a16:creationId xmlns:a16="http://schemas.microsoft.com/office/drawing/2014/main" id="{4EBC8831-9889-4A67-B378-FC3A9C7CD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1915" y="961812"/>
            <a:ext cx="6721568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7976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23</Words>
  <Application>Microsoft Office PowerPoint</Application>
  <PresentationFormat>Panorámica</PresentationFormat>
  <Paragraphs>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EL PROBLEMA DEL AGENTE VIAJERO CON TABU SEARCH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PROBLEMA DEL AGENTE VIAJERO CON TABU SEARCH</dc:title>
  <dc:creator>Hairton Andreé Anchi Dueñas</dc:creator>
  <cp:lastModifiedBy>Hairton Andreé Anchi Dueñas</cp:lastModifiedBy>
  <cp:revision>3</cp:revision>
  <dcterms:created xsi:type="dcterms:W3CDTF">2021-06-28T23:56:27Z</dcterms:created>
  <dcterms:modified xsi:type="dcterms:W3CDTF">2021-06-29T00:17:50Z</dcterms:modified>
</cp:coreProperties>
</file>