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1" r:id="rId5"/>
    <p:sldId id="259" r:id="rId6"/>
    <p:sldId id="269" r:id="rId7"/>
    <p:sldId id="265" r:id="rId8"/>
    <p:sldId id="270" r:id="rId9"/>
    <p:sldId id="266" r:id="rId10"/>
    <p:sldId id="267" r:id="rId11"/>
    <p:sldId id="268" r:id="rId12"/>
    <p:sldId id="271" r:id="rId13"/>
    <p:sldId id="272" r:id="rId14"/>
    <p:sldId id="273" r:id="rId15"/>
    <p:sldId id="274" r:id="rId16"/>
    <p:sldId id="263" r:id="rId17"/>
    <p:sldId id="276" r:id="rId18"/>
    <p:sldId id="277" r:id="rId19"/>
    <p:sldId id="278" r:id="rId20"/>
    <p:sldId id="279" r:id="rId21"/>
    <p:sldId id="281" r:id="rId22"/>
    <p:sldId id="257" r:id="rId23"/>
    <p:sldId id="258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AB4BDD-423D-4179-B32F-E47F85027EAC}" type="datetimeFigureOut">
              <a:rPr lang="es-PE" smtClean="0"/>
              <a:t>22/07/2021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29A6AE-5335-40F3-A210-F8D94B4CF642}" type="slidenum">
              <a:rPr lang="es-PE" smtClean="0"/>
              <a:t>‹Nº›</a:t>
            </a:fld>
            <a:endParaRPr lang="es-P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540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BDD-423D-4179-B32F-E47F85027EAC}" type="datetimeFigureOut">
              <a:rPr lang="es-PE" smtClean="0"/>
              <a:t>22/07/2021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6AE-5335-40F3-A210-F8D94B4CF6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65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BDD-423D-4179-B32F-E47F85027EAC}" type="datetimeFigureOut">
              <a:rPr lang="es-PE" smtClean="0"/>
              <a:t>22/07/2021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6AE-5335-40F3-A210-F8D94B4CF6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91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BDD-423D-4179-B32F-E47F85027EAC}" type="datetimeFigureOut">
              <a:rPr lang="es-PE" smtClean="0"/>
              <a:t>22/07/2021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6AE-5335-40F3-A210-F8D94B4CF6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678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AB4BDD-423D-4179-B32F-E47F85027EAC}" type="datetimeFigureOut">
              <a:rPr lang="es-PE" smtClean="0"/>
              <a:t>22/07/2021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29A6AE-5335-40F3-A210-F8D94B4CF642}" type="slidenum">
              <a:rPr lang="es-PE" smtClean="0"/>
              <a:t>‹Nº›</a:t>
            </a:fld>
            <a:endParaRPr lang="es-P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75690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BDD-423D-4179-B32F-E47F85027EAC}" type="datetimeFigureOut">
              <a:rPr lang="es-PE" smtClean="0"/>
              <a:t>22/07/2021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6AE-5335-40F3-A210-F8D94B4CF6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5685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BDD-423D-4179-B32F-E47F85027EAC}" type="datetimeFigureOut">
              <a:rPr lang="es-PE" smtClean="0"/>
              <a:t>22/07/2021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6AE-5335-40F3-A210-F8D94B4CF6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4228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BDD-423D-4179-B32F-E47F85027EAC}" type="datetimeFigureOut">
              <a:rPr lang="es-PE" smtClean="0"/>
              <a:t>22/07/2021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6AE-5335-40F3-A210-F8D94B4CF6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98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BDD-423D-4179-B32F-E47F85027EAC}" type="datetimeFigureOut">
              <a:rPr lang="es-PE" smtClean="0"/>
              <a:t>22/07/2021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6AE-5335-40F3-A210-F8D94B4CF6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94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7AB4BDD-423D-4179-B32F-E47F85027EAC}" type="datetimeFigureOut">
              <a:rPr lang="es-PE" smtClean="0"/>
              <a:t>22/07/2021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029A6AE-5335-40F3-A210-F8D94B4CF64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0843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7AB4BDD-423D-4179-B32F-E47F85027EAC}" type="datetimeFigureOut">
              <a:rPr lang="es-PE" smtClean="0"/>
              <a:t>22/07/2021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029A6AE-5335-40F3-A210-F8D94B4CF6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685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AB4BDD-423D-4179-B32F-E47F85027EAC}" type="datetimeFigureOut">
              <a:rPr lang="es-PE" smtClean="0"/>
              <a:t>22/07/2021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29A6AE-5335-40F3-A210-F8D94B4CF642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193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image" Target="../media/image15.gif"/><Relationship Id="rId7" Type="http://schemas.openxmlformats.org/officeDocument/2006/relationships/image" Target="../media/image19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3B86F2-CCFC-445C-9E60-EEF361A03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n-US" sz="8000"/>
              <a:t>ALGORITMO KRUSKAL</a:t>
            </a:r>
            <a:endParaRPr lang="es-PE" sz="8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3CDD25-4A86-4B7E-AAED-9B8A30BAA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rgbClr val="2A1A00"/>
                </a:solidFill>
              </a:rPr>
              <a:t>ANCHI DUE</a:t>
            </a:r>
            <a:r>
              <a:rPr lang="es-PE" sz="1800">
                <a:solidFill>
                  <a:srgbClr val="2A1A00"/>
                </a:solidFill>
              </a:rPr>
              <a:t>ÑAS HAIRTON ANDREE</a:t>
            </a:r>
          </a:p>
          <a:p>
            <a:r>
              <a:rPr lang="es-PE" sz="1800">
                <a:solidFill>
                  <a:srgbClr val="2A1A00"/>
                </a:solidFill>
              </a:rPr>
              <a:t>20182711J</a:t>
            </a:r>
          </a:p>
        </p:txBody>
      </p:sp>
    </p:spTree>
    <p:extLst>
      <p:ext uri="{BB962C8B-B14F-4D97-AF65-F5344CB8AC3E}">
        <p14:creationId xmlns:p14="http://schemas.microsoft.com/office/powerpoint/2010/main" val="41427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4D5D77F6-CA4F-4E3B-872C-34C42B472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3" y="582267"/>
            <a:ext cx="8423742" cy="284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A8BE0F9-BB5F-4D09-BA3F-E032B4872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989" y="4204244"/>
            <a:ext cx="7334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95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2A7C9AE-3C99-4280-978E-CAB343C47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364" y="806105"/>
            <a:ext cx="75533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>
            <a:extLst>
              <a:ext uri="{FF2B5EF4-FFF2-40B4-BE49-F238E27FC236}">
                <a16:creationId xmlns:a16="http://schemas.microsoft.com/office/drawing/2014/main" id="{FD2157D1-423C-466E-BB96-BF2276FB2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12" y="3686343"/>
            <a:ext cx="5084628" cy="110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25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626A22E-0158-4DA2-8834-E69F9759D43C}"/>
              </a:ext>
            </a:extLst>
          </p:cNvPr>
          <p:cNvSpPr/>
          <p:nvPr/>
        </p:nvSpPr>
        <p:spPr>
          <a:xfrm>
            <a:off x="3428486" y="1098388"/>
            <a:ext cx="5356013" cy="4335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80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CONSTRUIR PARTICION</a:t>
            </a:r>
            <a:endParaRPr lang="en-US" sz="4800" b="0" cap="all" spc="80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7644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F5AD296-803C-4C15-B35D-D2F03CFCA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7" y="368162"/>
            <a:ext cx="9715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CC92E9F-CB72-4614-8F40-CDE4D8462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49" y="1242391"/>
            <a:ext cx="26384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BE07A1D2-91BA-4F97-8A45-23CC1936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6" y="2073344"/>
            <a:ext cx="18478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A8ADF9EB-9FC9-4B17-8ED1-A8956D19E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1" y="2785441"/>
            <a:ext cx="19526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79D5EF0F-4AF2-48A8-817E-20DCEB4F0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48" y="3616957"/>
            <a:ext cx="12668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C5E82129-7BBC-461D-A881-BED3D5B7D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6" y="4384606"/>
            <a:ext cx="19431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104D23A2-9728-4FD8-A2C9-48AA5384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5393399"/>
            <a:ext cx="45910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49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3753624-7432-4D64-A76F-F275299C6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7" y="2196963"/>
            <a:ext cx="64865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E70144C-A8D1-4655-AF41-5F35138DF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3778999"/>
            <a:ext cx="1924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01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E927BBC0-7BA2-40DE-8ECF-8B969CE4C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84" y="1108426"/>
            <a:ext cx="5084628" cy="110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D621F4D-EAEE-45C3-A426-2DB6744FD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4" y="2994048"/>
            <a:ext cx="2381251" cy="109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883D2936-C632-4F10-BDA9-FDF6B012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3" y="4979035"/>
            <a:ext cx="2381251" cy="96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51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134669-7F97-4432-974E-00A066CF0597}"/>
              </a:ext>
            </a:extLst>
          </p:cNvPr>
          <p:cNvSpPr/>
          <p:nvPr/>
        </p:nvSpPr>
        <p:spPr>
          <a:xfrm>
            <a:off x="1580257" y="864911"/>
            <a:ext cx="9031484" cy="34672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0" cap="all" spc="8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DESARROLLO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4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F39A7A-89EA-4D7E-870A-3C099F599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668" y="160867"/>
            <a:ext cx="10950700" cy="65362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B1200C0-8D6D-42B6-ADB7-E4795C0D0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9872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AD880E1-1BBB-4E9C-ABD0-632428BB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94FBA9E6-4F40-47E4-9103-D068C320B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97" y="854767"/>
            <a:ext cx="10989300" cy="54397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FE92B7D-47AE-4A59-8B04-31731220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rgbClr val="FFA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9662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64E8DF3-6069-453C-AA24-4AF67FC3F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" y="413311"/>
            <a:ext cx="12192000" cy="60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4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A2B9A9BE-B51E-4889-93A8-CA9FA42EC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4" y="413311"/>
            <a:ext cx="12192000" cy="60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1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C141445-D2B4-4A83-B438-85648AAFF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613" y="1122862"/>
            <a:ext cx="4126774" cy="46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27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28BB187D-8702-4C44-ACB4-8B996511B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89" y="0"/>
            <a:ext cx="8223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03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C141445-D2B4-4A83-B438-85648AAFF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98" y="1122862"/>
            <a:ext cx="4126774" cy="4612276"/>
          </a:xfrm>
          <a:prstGeom prst="rect">
            <a:avLst/>
          </a:prstGeom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6ED19EEB-3830-4AE4-A0B5-1FF9128B3C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78"/>
          <a:stretch/>
        </p:blipFill>
        <p:spPr>
          <a:xfrm>
            <a:off x="5401672" y="0"/>
            <a:ext cx="6082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35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6C2007-9CE8-4BF8-8472-1BEA7D42C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0175025-27B8-4A1B-A080-D688EB5C5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5856E3A-D976-46C4-A82C-912944993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77DE5-5750-4748-A462-93761CEDC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4770240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CFD83B-2D9A-46D2-99D7-DE82E6034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181" y="1122861"/>
            <a:ext cx="4126774" cy="4612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A6F27B-C11F-45A9-8D64-356D66D27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421" y="643466"/>
            <a:ext cx="4770240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03147D-BE0D-41EC-8007-F5227D89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154" y="1122861"/>
            <a:ext cx="4126774" cy="46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64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46C2007-9CE8-4BF8-8472-1BEA7D42C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70175025-27B8-4A1B-A080-D688EB5C5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55856E3A-D976-46C4-A82C-912944993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177DE5-5750-4748-A462-93761CEDC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4770240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igura">
            <a:extLst>
              <a:ext uri="{FF2B5EF4-FFF2-40B4-BE49-F238E27FC236}">
                <a16:creationId xmlns:a16="http://schemas.microsoft.com/office/drawing/2014/main" id="{552B0D3D-F263-47B2-9D0F-EBB25D758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6181" y="1122861"/>
            <a:ext cx="4126774" cy="461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00A6F27B-C11F-45A9-8D64-356D66D27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421" y="643466"/>
            <a:ext cx="4770240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gura">
            <a:extLst>
              <a:ext uri="{FF2B5EF4-FFF2-40B4-BE49-F238E27FC236}">
                <a16:creationId xmlns:a16="http://schemas.microsoft.com/office/drawing/2014/main" id="{CFEE397A-8803-49C0-AD32-A78D6F78A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8154" y="1122861"/>
            <a:ext cx="4126774" cy="461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002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BCF39A7A-89EA-4D7E-870A-3C099F599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668" y="160867"/>
            <a:ext cx="10950700" cy="65362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B1200C0-8D6D-42B6-ADB7-E4795C0D0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9872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1AD880E1-1BBB-4E9C-ABD0-632428BB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3FE92B7D-47AE-4A59-8B04-31731220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rgbClr val="FB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987CF8-0D41-4D2A-9629-7F2948DE4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80" y="2510972"/>
            <a:ext cx="10204872" cy="123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8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2FA3D0-2EFE-4C6E-A432-115D87E75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64"/>
          <a:stretch/>
        </p:blipFill>
        <p:spPr>
          <a:xfrm>
            <a:off x="528810" y="160867"/>
            <a:ext cx="11219558" cy="6536265"/>
          </a:xfrm>
          <a:prstGeom prst="rect">
            <a:avLst/>
          </a:prstGeom>
        </p:spPr>
      </p:pic>
      <p:sp>
        <p:nvSpPr>
          <p:cNvPr id="23" name="Freeform 6">
            <a:extLst>
              <a:ext uri="{FF2B5EF4-FFF2-40B4-BE49-F238E27FC236}">
                <a16:creationId xmlns:a16="http://schemas.microsoft.com/office/drawing/2014/main" id="{246B8BB3-7600-4116-9420-6BC8E0C8C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9872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1F024463-4859-40A3-9403-C48A00900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352827-8767-4EB8-88AC-7F03BF786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rgbClr val="A48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130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8ADB112-BC36-42F9-8EC7-C881AD8A779D}"/>
              </a:ext>
            </a:extLst>
          </p:cNvPr>
          <p:cNvSpPr/>
          <p:nvPr/>
        </p:nvSpPr>
        <p:spPr>
          <a:xfrm>
            <a:off x="1580257" y="864911"/>
            <a:ext cx="9031484" cy="34672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0" cap="all" spc="8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COMPLEJIDAD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4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0AF9731-3EA1-4E02-9EE2-788658667D39}"/>
              </a:ext>
            </a:extLst>
          </p:cNvPr>
          <p:cNvSpPr/>
          <p:nvPr/>
        </p:nvSpPr>
        <p:spPr>
          <a:xfrm>
            <a:off x="1871241" y="1047319"/>
            <a:ext cx="3446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ARISTAS : 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5F997AE-70E0-404F-852A-F53484838BB7}"/>
              </a:ext>
            </a:extLst>
          </p:cNvPr>
          <p:cNvSpPr/>
          <p:nvPr/>
        </p:nvSpPr>
        <p:spPr>
          <a:xfrm>
            <a:off x="7459086" y="1047319"/>
            <a:ext cx="3680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VERTICES : n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E454595-6A85-4D1E-B60A-34675A76C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88" y="3429000"/>
            <a:ext cx="5084628" cy="110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90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1ABFA2A-43E0-44DC-9F7E-A735546874CF}"/>
              </a:ext>
            </a:extLst>
          </p:cNvPr>
          <p:cNvSpPr/>
          <p:nvPr/>
        </p:nvSpPr>
        <p:spPr>
          <a:xfrm>
            <a:off x="3428486" y="1098388"/>
            <a:ext cx="5356013" cy="4335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all" spc="80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OBTENER ARISTAS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185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B64E7F4-A783-4932-8E5E-1311A23E3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1" y="981302"/>
            <a:ext cx="40671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18E2A3A-5DFF-4A86-9155-1563D088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4" y="4862285"/>
            <a:ext cx="11620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1064005-2289-4AEE-8907-4691EF0D6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38" y="2682195"/>
            <a:ext cx="7448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59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32A202C-640A-401A-9DDE-EDDA27FC9B53}"/>
              </a:ext>
            </a:extLst>
          </p:cNvPr>
          <p:cNvSpPr/>
          <p:nvPr/>
        </p:nvSpPr>
        <p:spPr>
          <a:xfrm>
            <a:off x="3428486" y="1098388"/>
            <a:ext cx="5356013" cy="4335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all" spc="80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ORDENAR ARISTAS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349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0C09BF52-B429-41D3-8273-C11E25F2D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42" y="868590"/>
            <a:ext cx="2162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B3D1F0C-0603-493D-99E6-E8C926807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828" y="1955914"/>
            <a:ext cx="1924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46834A6A-E88C-4488-821B-9E617C9AB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079" y="2865664"/>
            <a:ext cx="5143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58AC9421-A999-4F28-AA03-D06585E11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4392612"/>
            <a:ext cx="59817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674853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156</TotalTime>
  <Words>22</Words>
  <Application>Microsoft Office PowerPoint</Application>
  <PresentationFormat>Panorámica</PresentationFormat>
  <Paragraphs>10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Gill Sans MT</vt:lpstr>
      <vt:lpstr>Impact</vt:lpstr>
      <vt:lpstr>Distintivo</vt:lpstr>
      <vt:lpstr>ALGORITMO KRUSKAL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KRUSKAL</dc:title>
  <dc:creator>Hairton Andreé Anchi Dueñas</dc:creator>
  <cp:lastModifiedBy>Hairton Andreé Anchi Dueñas</cp:lastModifiedBy>
  <cp:revision>13</cp:revision>
  <dcterms:created xsi:type="dcterms:W3CDTF">2021-07-22T05:52:04Z</dcterms:created>
  <dcterms:modified xsi:type="dcterms:W3CDTF">2021-07-22T15:42:25Z</dcterms:modified>
</cp:coreProperties>
</file>