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AD48-BD53-4E1F-80C6-7BA6B2A5A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422425-7DEE-49CD-85D3-2B438BDBD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96F175-C069-4EEF-B5D3-70A05BE7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591CE9-A6FA-4EC0-82E9-54AF8F6F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7D96D-FF8E-4707-85AF-4F8A375D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815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028-4AE0-4434-9782-66C8EED4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6B3833-F9FD-4462-BA49-261B5BE91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8B969-FF17-4A82-8073-A50CEB4E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3779D-942B-4DA0-AB7F-C1FDB74D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CF5602-55CA-4EB6-9CA3-F6621336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292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8E8178-A3A7-4F42-BC83-DA57AA015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60FD5-B900-44C9-8A8E-217FDCC24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64482-29EA-4A00-88EC-4A789976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36807D-DF36-43FB-96D6-31339414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8A0803-160B-4569-AE86-A6894D84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928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7FB6D-2438-4663-AA48-2BD30B64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F672D-893E-499B-A217-95F7D3308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8BE8-1AD2-4E62-B21E-A5D542B3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AD88-9FAB-4DF5-8B95-D5298F7B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396F99-BD5D-4819-BDE8-5817588F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290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A09D7-7928-4912-A43D-165879EB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12F0FC-34E5-49B2-B296-139867178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14BAA9-1D60-4DBF-A069-8E4727A2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C96D03-69DE-467A-9319-96A6461E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069DBE-9F58-48C5-B29E-EF3A3018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596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C5EEC-3F5B-4484-BBF7-52346FB0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8CAE9-5638-49C4-AFED-E28FDC52A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559183-3CC3-4711-AEF7-647AF1EDB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FFD384-DD17-42AE-A25A-D4A744A3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0F937E-1AB0-4FC1-B24A-7543866D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B7DB96-5F43-4C97-8639-162A43E0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15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AE85C-66E7-4C5C-B463-4DFB2354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A13608-DA97-47D3-B0FD-5A9DEB4F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8F4C59-9A83-4F7B-8518-67C6226D9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0E7B8C-0F7C-4E51-9CE5-E143143CF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851DEB-7CEC-4DE3-B697-4696D86A7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D84E10-BCED-4F0E-8AD8-92036A62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9036E9-8A78-405B-8BD1-1975E50D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94FD4F-AE55-4309-8196-F20DE0EB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37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59FDF-7F0A-474E-B0E2-10E4B683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DAB783-E58B-4BE2-BEB7-48958F19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D7C64D-73AA-4E9F-9577-7734ECDE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E8049E-71B3-4DE6-905E-CC8FA95A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71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91B499-7527-4706-8F19-5E6AF7D5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C19B73-7501-415C-8438-76C36B8D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0DE83F-CC99-4BEE-94BF-18CBAB5F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959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291E9-20B8-4608-89EE-19ACB836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15592-D428-4000-BBE3-0532EA57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BACC28-3BC1-4FBB-88E1-9326190BC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7184BD-F1EF-43C9-8486-1303D11B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59D6A1-2DB8-4736-A1BF-900F84FA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AF9D37-C035-45B4-8152-D00F8530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90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81FD1-8EFC-45B6-9DA6-CB296616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C31E8C-413C-48D8-A02F-AA1A6AB75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497A0A-E36B-43B1-B5DC-9A71A280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315CF2-BD13-4DED-A380-BBB184F2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C8AD76-0B21-4D04-81F4-EE9C6271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EA6C8E-14F1-4159-B2FD-728DF137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192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149CA8-F3FB-4F09-89E6-17A1B853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B4A80F-4035-4F18-92AC-21217DCC6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72B13-D438-46B3-8AB5-2E68C8B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53275-5317-408A-B6B1-F807A6E5F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D910C-5BBB-46D8-B545-364744651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5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4369EA-84EA-453D-B31E-7BAFF461F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EXPOSICION PC2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90A050-4B8A-4EBA-9A48-39F2F7C92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INTEGRANTES :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ANCHI DUEÑAS HAIRTON ANDREE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SEMINARIO SERNA LUIS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VALERO MEDINA ERICK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5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7153FE-8E9D-42BB-8F00-5363F7E7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08" y="1786065"/>
            <a:ext cx="9273184" cy="138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D9E111-9BA9-44FF-85E4-09F6977C0156}"/>
              </a:ext>
            </a:extLst>
          </p:cNvPr>
          <p:cNvSpPr txBox="1"/>
          <p:nvPr/>
        </p:nvSpPr>
        <p:spPr>
          <a:xfrm>
            <a:off x="1360543" y="1452641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 err="1"/>
              <a:t>Máquinas</a:t>
            </a:r>
            <a:r>
              <a:rPr lang="en-US" sz="1500" b="1" dirty="0"/>
              <a:t> de Moore</a:t>
            </a:r>
            <a:r>
              <a:rPr lang="en-US" sz="1500" dirty="0"/>
              <a:t>: Las  </a:t>
            </a:r>
            <a:r>
              <a:rPr lang="en-US" sz="1500" dirty="0" err="1"/>
              <a:t>máquinas</a:t>
            </a:r>
            <a:r>
              <a:rPr lang="en-US" sz="1500" dirty="0"/>
              <a:t> de Moore son </a:t>
            </a:r>
            <a:r>
              <a:rPr lang="en-US" sz="1500" dirty="0" err="1"/>
              <a:t>máquinas</a:t>
            </a:r>
            <a:r>
              <a:rPr lang="en-US" sz="1500" dirty="0"/>
              <a:t> de </a:t>
            </a:r>
            <a:r>
              <a:rPr lang="en-US" sz="1500" dirty="0" err="1"/>
              <a:t>estados</a:t>
            </a:r>
            <a:r>
              <a:rPr lang="en-US" sz="1500" dirty="0"/>
              <a:t> </a:t>
            </a:r>
            <a:r>
              <a:rPr lang="en-US" sz="1500" dirty="0" err="1"/>
              <a:t>finitos</a:t>
            </a:r>
            <a:r>
              <a:rPr lang="en-US" sz="1500" dirty="0"/>
              <a:t> con valor de </a:t>
            </a:r>
            <a:r>
              <a:rPr lang="en-US" sz="1500" dirty="0" err="1"/>
              <a:t>salida</a:t>
            </a:r>
            <a:r>
              <a:rPr lang="en-US" sz="1500" dirty="0"/>
              <a:t> y </a:t>
            </a:r>
            <a:r>
              <a:rPr lang="en-US" sz="1500" dirty="0" err="1"/>
              <a:t>su</a:t>
            </a:r>
            <a:r>
              <a:rPr lang="en-US" sz="1500" dirty="0"/>
              <a:t> </a:t>
            </a:r>
            <a:r>
              <a:rPr lang="en-US" sz="1500" dirty="0" err="1"/>
              <a:t>salida</a:t>
            </a:r>
            <a:r>
              <a:rPr lang="en-US" sz="1500" dirty="0"/>
              <a:t> </a:t>
            </a:r>
            <a:r>
              <a:rPr lang="en-US" sz="1500" dirty="0" err="1"/>
              <a:t>depende</a:t>
            </a:r>
            <a:r>
              <a:rPr lang="en-US" sz="1500" dirty="0"/>
              <a:t> solo del </a:t>
            </a:r>
            <a:r>
              <a:rPr lang="en-US" sz="1500" dirty="0" err="1"/>
              <a:t>estado</a:t>
            </a:r>
            <a:r>
              <a:rPr lang="en-US" sz="1500" dirty="0"/>
              <a:t> </a:t>
            </a:r>
            <a:r>
              <a:rPr lang="en-US" sz="1500" dirty="0" err="1"/>
              <a:t>presente</a:t>
            </a:r>
            <a:r>
              <a:rPr lang="en-US" sz="1500" dirty="0"/>
              <a:t>. Se </a:t>
            </a:r>
            <a:r>
              <a:rPr lang="en-US" sz="1500" dirty="0" err="1"/>
              <a:t>puede</a:t>
            </a:r>
            <a:r>
              <a:rPr lang="en-US" sz="1500" dirty="0"/>
              <a:t> </a:t>
            </a:r>
            <a:r>
              <a:rPr lang="en-US" sz="1500" dirty="0" err="1"/>
              <a:t>definir</a:t>
            </a:r>
            <a:r>
              <a:rPr lang="en-US" sz="1500" dirty="0"/>
              <a:t> </a:t>
            </a:r>
            <a:r>
              <a:rPr lang="en-US" sz="1500" dirty="0" err="1"/>
              <a:t>como</a:t>
            </a:r>
            <a:r>
              <a:rPr lang="en-US" sz="1500" dirty="0"/>
              <a:t> (Q, q0,  ∑,  O, δ, λ) </a:t>
            </a:r>
            <a:r>
              <a:rPr lang="en-US" sz="1500" dirty="0" err="1"/>
              <a:t>donde</a:t>
            </a:r>
            <a:r>
              <a:rPr lang="en-US" sz="15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Q es un conjunto </a:t>
            </a:r>
            <a:r>
              <a:rPr lang="en-US" sz="1500" dirty="0" err="1"/>
              <a:t>finito</a:t>
            </a:r>
            <a:r>
              <a:rPr lang="en-US" sz="1500" dirty="0"/>
              <a:t> de </a:t>
            </a:r>
            <a:r>
              <a:rPr lang="en-US" sz="1500" dirty="0" err="1"/>
              <a:t>estados</a:t>
            </a:r>
            <a:r>
              <a:rPr lang="en-US" sz="15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q0 es </a:t>
            </a:r>
            <a:r>
              <a:rPr lang="en-US" sz="1500" dirty="0" err="1"/>
              <a:t>el</a:t>
            </a:r>
            <a:r>
              <a:rPr lang="en-US" sz="1500" dirty="0"/>
              <a:t> </a:t>
            </a:r>
            <a:r>
              <a:rPr lang="en-US" sz="1500" dirty="0" err="1"/>
              <a:t>estado</a:t>
            </a:r>
            <a:r>
              <a:rPr lang="en-US" sz="1500" dirty="0"/>
              <a:t> </a:t>
            </a:r>
            <a:r>
              <a:rPr lang="en-US" sz="1500" dirty="0" err="1"/>
              <a:t>inicial</a:t>
            </a:r>
            <a:r>
              <a:rPr lang="en-US" sz="15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∑  es </a:t>
            </a:r>
            <a:r>
              <a:rPr lang="en-US" sz="1500" dirty="0" err="1"/>
              <a:t>el</a:t>
            </a:r>
            <a:r>
              <a:rPr lang="en-US" sz="1500" dirty="0"/>
              <a:t> </a:t>
            </a:r>
            <a:r>
              <a:rPr lang="en-US" sz="1500" dirty="0" err="1"/>
              <a:t>alfabeto</a:t>
            </a:r>
            <a:r>
              <a:rPr lang="en-US" sz="1500" dirty="0"/>
              <a:t> de entrada.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 es </a:t>
            </a:r>
            <a:r>
              <a:rPr lang="en-US" sz="1500" dirty="0" err="1"/>
              <a:t>el</a:t>
            </a:r>
            <a:r>
              <a:rPr lang="en-US" sz="1500" dirty="0"/>
              <a:t> </a:t>
            </a:r>
            <a:r>
              <a:rPr lang="en-US" sz="1500" dirty="0" err="1"/>
              <a:t>alfabeto</a:t>
            </a:r>
            <a:r>
              <a:rPr lang="en-US" sz="1500" dirty="0"/>
              <a:t> de </a:t>
            </a:r>
            <a:r>
              <a:rPr lang="en-US" sz="1500" dirty="0" err="1"/>
              <a:t>salida</a:t>
            </a:r>
            <a:r>
              <a:rPr lang="en-US" sz="15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δ es la </a:t>
            </a:r>
            <a:r>
              <a:rPr lang="en-US" sz="1500" dirty="0" err="1"/>
              <a:t>función</a:t>
            </a:r>
            <a:r>
              <a:rPr lang="en-US" sz="1500" dirty="0"/>
              <a:t> de </a:t>
            </a:r>
            <a:r>
              <a:rPr lang="en-US" sz="1500" dirty="0" err="1"/>
              <a:t>transición</a:t>
            </a:r>
            <a:r>
              <a:rPr lang="en-US" sz="1500" dirty="0"/>
              <a:t> que </a:t>
            </a:r>
            <a:r>
              <a:rPr lang="en-US" sz="1500" dirty="0" err="1"/>
              <a:t>mapea</a:t>
            </a:r>
            <a:r>
              <a:rPr lang="en-US" sz="1500" dirty="0"/>
              <a:t> Q × ∑  → Q.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λ es la </a:t>
            </a:r>
            <a:r>
              <a:rPr lang="en-US" sz="1500" dirty="0" err="1"/>
              <a:t>función</a:t>
            </a:r>
            <a:r>
              <a:rPr lang="en-US" sz="1500" dirty="0"/>
              <a:t> de </a:t>
            </a:r>
            <a:r>
              <a:rPr lang="en-US" sz="1500" dirty="0" err="1"/>
              <a:t>salida</a:t>
            </a:r>
            <a:r>
              <a:rPr lang="en-US" sz="1500" dirty="0"/>
              <a:t> que </a:t>
            </a:r>
            <a:r>
              <a:rPr lang="en-US" sz="1500" dirty="0" err="1"/>
              <a:t>mapea</a:t>
            </a:r>
            <a:r>
              <a:rPr lang="en-US" sz="1500" dirty="0"/>
              <a:t> Q → O.</a:t>
            </a:r>
          </a:p>
        </p:txBody>
      </p:sp>
    </p:spTree>
    <p:extLst>
      <p:ext uri="{BB962C8B-B14F-4D97-AF65-F5344CB8AC3E}">
        <p14:creationId xmlns:p14="http://schemas.microsoft.com/office/powerpoint/2010/main" val="423620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0A007A-DEED-4AFC-90DA-4C070D3D7277}"/>
              </a:ext>
            </a:extLst>
          </p:cNvPr>
          <p:cNvSpPr txBox="1"/>
          <p:nvPr/>
        </p:nvSpPr>
        <p:spPr>
          <a:xfrm>
            <a:off x="1285240" y="1613936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 </a:t>
            </a:r>
            <a:r>
              <a:rPr lang="en-US" sz="1300" b="1" dirty="0" err="1"/>
              <a:t>Máquinas</a:t>
            </a:r>
            <a:r>
              <a:rPr lang="en-US" sz="1300" b="1" dirty="0"/>
              <a:t> Mealy</a:t>
            </a:r>
            <a:r>
              <a:rPr lang="en-US" sz="1300" dirty="0"/>
              <a:t>: Las  </a:t>
            </a:r>
            <a:r>
              <a:rPr lang="en-US" sz="1300" dirty="0" err="1"/>
              <a:t>máquinas</a:t>
            </a:r>
            <a:r>
              <a:rPr lang="en-US" sz="1300" dirty="0"/>
              <a:t> Mealy </a:t>
            </a:r>
            <a:r>
              <a:rPr lang="en-US" sz="1300" dirty="0" err="1"/>
              <a:t>también</a:t>
            </a:r>
            <a:r>
              <a:rPr lang="en-US" sz="1300" dirty="0"/>
              <a:t> son </a:t>
            </a:r>
            <a:r>
              <a:rPr lang="en-US" sz="1300" dirty="0" err="1"/>
              <a:t>máquinas</a:t>
            </a:r>
            <a:r>
              <a:rPr lang="en-US" sz="1300" dirty="0"/>
              <a:t> de </a:t>
            </a:r>
            <a:r>
              <a:rPr lang="en-US" sz="1300" dirty="0" err="1"/>
              <a:t>estados</a:t>
            </a:r>
            <a:r>
              <a:rPr lang="en-US" sz="1300" dirty="0"/>
              <a:t> </a:t>
            </a:r>
            <a:r>
              <a:rPr lang="en-US" sz="1300" dirty="0" err="1"/>
              <a:t>finitos</a:t>
            </a:r>
            <a:r>
              <a:rPr lang="en-US" sz="1300" dirty="0"/>
              <a:t> con valor de </a:t>
            </a:r>
            <a:r>
              <a:rPr lang="en-US" sz="1300" dirty="0" err="1"/>
              <a:t>salida</a:t>
            </a:r>
            <a:r>
              <a:rPr lang="en-US" sz="1300" dirty="0"/>
              <a:t> y </a:t>
            </a:r>
            <a:r>
              <a:rPr lang="en-US" sz="1300" dirty="0" err="1"/>
              <a:t>su</a:t>
            </a:r>
            <a:r>
              <a:rPr lang="en-US" sz="1300" dirty="0"/>
              <a:t> </a:t>
            </a:r>
            <a:r>
              <a:rPr lang="en-US" sz="1300" dirty="0" err="1"/>
              <a:t>salida</a:t>
            </a:r>
            <a:r>
              <a:rPr lang="en-US" sz="1300" dirty="0"/>
              <a:t> </a:t>
            </a:r>
            <a:r>
              <a:rPr lang="en-US" sz="1300" dirty="0" err="1"/>
              <a:t>depende</a:t>
            </a:r>
            <a:r>
              <a:rPr lang="en-US" sz="1300" dirty="0"/>
              <a:t> del </a:t>
            </a:r>
            <a:r>
              <a:rPr lang="en-US" sz="1300" dirty="0" err="1"/>
              <a:t>estado</a:t>
            </a:r>
            <a:r>
              <a:rPr lang="en-US" sz="1300" dirty="0"/>
              <a:t> actual y del </a:t>
            </a:r>
            <a:r>
              <a:rPr lang="en-US" sz="1300" dirty="0" err="1"/>
              <a:t>símbolo</a:t>
            </a:r>
            <a:r>
              <a:rPr lang="en-US" sz="1300" dirty="0"/>
              <a:t> de entrada actual. Se </a:t>
            </a:r>
            <a:r>
              <a:rPr lang="en-US" sz="1300" dirty="0" err="1"/>
              <a:t>puede</a:t>
            </a:r>
            <a:r>
              <a:rPr lang="en-US" sz="1300" dirty="0"/>
              <a:t> </a:t>
            </a:r>
            <a:r>
              <a:rPr lang="en-US" sz="1300" dirty="0" err="1"/>
              <a:t>definir</a:t>
            </a:r>
            <a:r>
              <a:rPr lang="en-US" sz="1300" dirty="0"/>
              <a:t> </a:t>
            </a:r>
            <a:r>
              <a:rPr lang="en-US" sz="1300" dirty="0" err="1"/>
              <a:t>como</a:t>
            </a:r>
            <a:r>
              <a:rPr lang="en-US" sz="1300" dirty="0"/>
              <a:t> (Q, q0,  ∑,  O, δ, λ ') </a:t>
            </a:r>
            <a:r>
              <a:rPr lang="en-US" sz="1300" dirty="0" err="1"/>
              <a:t>donde</a:t>
            </a:r>
            <a:r>
              <a:rPr lang="en-US" sz="13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Q es un conjunto </a:t>
            </a:r>
            <a:r>
              <a:rPr lang="en-US" sz="1300" dirty="0" err="1"/>
              <a:t>finito</a:t>
            </a:r>
            <a:r>
              <a:rPr lang="en-US" sz="1300" dirty="0"/>
              <a:t> de </a:t>
            </a:r>
            <a:r>
              <a:rPr lang="en-US" sz="1300" dirty="0" err="1"/>
              <a:t>estados</a:t>
            </a:r>
            <a:r>
              <a:rPr lang="en-US" sz="13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q0 es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estado</a:t>
            </a:r>
            <a:r>
              <a:rPr lang="en-US" sz="1300" dirty="0"/>
              <a:t> </a:t>
            </a:r>
            <a:r>
              <a:rPr lang="en-US" sz="1300" dirty="0" err="1"/>
              <a:t>inicial</a:t>
            </a:r>
            <a:r>
              <a:rPr lang="en-US" sz="13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∑  es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alfabeto</a:t>
            </a:r>
            <a:r>
              <a:rPr lang="en-US" sz="1300" dirty="0"/>
              <a:t> de entrada.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O es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alfabeto</a:t>
            </a:r>
            <a:r>
              <a:rPr lang="en-US" sz="1300" dirty="0"/>
              <a:t> de </a:t>
            </a:r>
            <a:r>
              <a:rPr lang="en-US" sz="1300" dirty="0" err="1"/>
              <a:t>salida</a:t>
            </a:r>
            <a:r>
              <a:rPr lang="en-US" sz="13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δ es la </a:t>
            </a:r>
            <a:r>
              <a:rPr lang="en-US" sz="1300" dirty="0" err="1"/>
              <a:t>función</a:t>
            </a:r>
            <a:r>
              <a:rPr lang="en-US" sz="1300" dirty="0"/>
              <a:t> de </a:t>
            </a:r>
            <a:r>
              <a:rPr lang="en-US" sz="1300" dirty="0" err="1"/>
              <a:t>transición</a:t>
            </a:r>
            <a:r>
              <a:rPr lang="en-US" sz="1300" dirty="0"/>
              <a:t> que </a:t>
            </a:r>
            <a:r>
              <a:rPr lang="en-US" sz="1300" dirty="0" err="1"/>
              <a:t>mapea</a:t>
            </a:r>
            <a:r>
              <a:rPr lang="en-US" sz="1300" dirty="0"/>
              <a:t> Q × ∑  → Q.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'λ' es la </a:t>
            </a:r>
            <a:r>
              <a:rPr lang="en-US" sz="1300" dirty="0" err="1"/>
              <a:t>función</a:t>
            </a:r>
            <a:r>
              <a:rPr lang="en-US" sz="1300" dirty="0"/>
              <a:t> de </a:t>
            </a:r>
            <a:r>
              <a:rPr lang="en-US" sz="1300" dirty="0" err="1"/>
              <a:t>salida</a:t>
            </a:r>
            <a:r>
              <a:rPr lang="en-US" sz="1300" dirty="0"/>
              <a:t> que </a:t>
            </a:r>
            <a:r>
              <a:rPr lang="en-US" sz="1300" dirty="0" err="1"/>
              <a:t>mapea</a:t>
            </a:r>
            <a:r>
              <a:rPr lang="en-US" sz="1300" dirty="0"/>
              <a:t> Q × ∑ → O.</a:t>
            </a:r>
          </a:p>
        </p:txBody>
      </p:sp>
    </p:spTree>
    <p:extLst>
      <p:ext uri="{BB962C8B-B14F-4D97-AF65-F5344CB8AC3E}">
        <p14:creationId xmlns:p14="http://schemas.microsoft.com/office/powerpoint/2010/main" val="307759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25A28C-4D1D-4D78-81E7-5AC5D15F2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7680" y="713269"/>
            <a:ext cx="4347703" cy="360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565DF0-4C55-4153-91C8-BAB4F8A64B30}"/>
              </a:ext>
            </a:extLst>
          </p:cNvPr>
          <p:cNvSpPr txBox="1"/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CONVERSIÓN DE MEALY A MOORE</a:t>
            </a:r>
          </a:p>
        </p:txBody>
      </p:sp>
    </p:spTree>
    <p:extLst>
      <p:ext uri="{BB962C8B-B14F-4D97-AF65-F5344CB8AC3E}">
        <p14:creationId xmlns:p14="http://schemas.microsoft.com/office/powerpoint/2010/main" val="108100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C72E5B-FCC5-4FAA-9E7B-976ED4D52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2425422"/>
            <a:ext cx="7746709" cy="19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6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D22541-4BDE-4496-8FB3-5E530DAEA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2297069"/>
            <a:ext cx="7746709" cy="22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4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63AD5BE-997D-49F3-836D-72A542CDB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67" y="918546"/>
            <a:ext cx="7269101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2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52F17D0-1D86-41DA-9F23-1D8574B97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72" y="836835"/>
            <a:ext cx="5176042" cy="354558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4E375DB-0526-42E6-9D5D-B3F9A8F8D6F7}"/>
              </a:ext>
            </a:extLst>
          </p:cNvPr>
          <p:cNvSpPr txBox="1"/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Conversión de Moore a Mealy</a:t>
            </a:r>
          </a:p>
        </p:txBody>
      </p:sp>
    </p:spTree>
    <p:extLst>
      <p:ext uri="{BB962C8B-B14F-4D97-AF65-F5344CB8AC3E}">
        <p14:creationId xmlns:p14="http://schemas.microsoft.com/office/powerpoint/2010/main" val="151320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C00B1B-C08A-4C93-9F90-0789349C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59" y="2026712"/>
            <a:ext cx="9470911" cy="19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04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230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EXPOSICION PC2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EXPOSICION PC2</dc:title>
  <dc:creator>Hairton Andreé Anchi Dueñas</dc:creator>
  <cp:lastModifiedBy>Hairton Andreé Anchi Dueñas</cp:lastModifiedBy>
  <cp:revision>4</cp:revision>
  <dcterms:created xsi:type="dcterms:W3CDTF">2021-05-27T14:01:23Z</dcterms:created>
  <dcterms:modified xsi:type="dcterms:W3CDTF">2021-05-27T14:49:08Z</dcterms:modified>
</cp:coreProperties>
</file>