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01A20-0585-464A-A8F8-7E2149B77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B8CBF3-5130-4CF0-8B4B-2E5EE2C42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6AAA15-C3BE-4DF7-AD2D-671FF2EE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1CFE-3DBE-4B80-8254-8CF9A5084BD5}" type="datetimeFigureOut">
              <a:rPr lang="es-PE" smtClean="0"/>
              <a:t>25/06/2021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9CEE0-27ED-450A-8B5F-63B95BE0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6E116-1CCF-45CA-BCD8-2F06A06A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4C94-A4CB-4F08-AAC1-E5C4D4E9FF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084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F0329-9A28-4E1D-B852-B82A559D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F068F6-C8F3-431B-B869-04EF5C460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83955-2C0A-41C7-9C14-975C1DD6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1CFE-3DBE-4B80-8254-8CF9A5084BD5}" type="datetimeFigureOut">
              <a:rPr lang="es-PE" smtClean="0"/>
              <a:t>25/06/2021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0A09E-86CA-4321-88A7-2C59E044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1F26A5-53B5-448D-9B8F-5E740D49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4C94-A4CB-4F08-AAC1-E5C4D4E9FF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98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C8CA93-9D3E-4074-96B6-C1A892BF4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FBF71D-106B-43B2-BFD1-5B6DECBD0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C8177A-B948-4174-8C09-26BA084F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1CFE-3DBE-4B80-8254-8CF9A5084BD5}" type="datetimeFigureOut">
              <a:rPr lang="es-PE" smtClean="0"/>
              <a:t>25/06/2021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948E9A-FE75-4471-862E-A8283366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726AB3-6FB0-4A13-AC2E-4F850DAA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4C94-A4CB-4F08-AAC1-E5C4D4E9FF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815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04485-E78E-45C7-A560-CC21B995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045A63-F3AC-4B26-BFA6-E2CE57F0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C36EA-B539-4AC7-8B3C-5938DD1E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1CFE-3DBE-4B80-8254-8CF9A5084BD5}" type="datetimeFigureOut">
              <a:rPr lang="es-PE" smtClean="0"/>
              <a:t>25/06/2021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11B3E-5EA3-47A3-89C8-6032F0C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7AF5A-072E-4557-8660-AA6BA31E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4C94-A4CB-4F08-AAC1-E5C4D4E9FF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63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659E5-4A98-4F2B-9D36-0225493F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4D569-A218-4D3C-83B5-145C78FA7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3DA044-B849-4E1B-A235-45443267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1CFE-3DBE-4B80-8254-8CF9A5084BD5}" type="datetimeFigureOut">
              <a:rPr lang="es-PE" smtClean="0"/>
              <a:t>25/06/2021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319112-EB65-4E30-BC15-8B4292E6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4F0C06-567E-4721-844D-A2558753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4C94-A4CB-4F08-AAC1-E5C4D4E9FF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027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46AF8-6FCF-483A-9B9D-A50E305F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DD829-EC8B-4B2B-AD6D-14863042E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3C28C4-96D1-4781-B9FB-F3B9F228C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B319DA-524F-4B2F-9382-39A831F2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1CFE-3DBE-4B80-8254-8CF9A5084BD5}" type="datetimeFigureOut">
              <a:rPr lang="es-PE" smtClean="0"/>
              <a:t>25/06/2021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77C581-B58A-4BC0-9DD7-91626076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61383-E647-4BDA-AAC1-82B2473B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4C94-A4CB-4F08-AAC1-E5C4D4E9FF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762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1C113-2C7E-4497-88A7-703D5DF9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66B67C-9E29-41C5-9F86-8BC8B925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5CEF24-3ADF-4968-B449-9CA26F399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7C4B27-36C5-4009-946E-021A879BC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078C1A-2538-494D-A10C-95B59525A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95C179-F7BE-4EAB-9D83-924BE46B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1CFE-3DBE-4B80-8254-8CF9A5084BD5}" type="datetimeFigureOut">
              <a:rPr lang="es-PE" smtClean="0"/>
              <a:t>25/06/2021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1ABF36-D12C-4F18-B191-1DD7243D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D7B384-6B6F-409B-886B-2B113CAE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4C94-A4CB-4F08-AAC1-E5C4D4E9FF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63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83C29-FC34-4B97-9D45-73DD5FE9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365AF1-5683-49B8-8861-C7A0A59D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1CFE-3DBE-4B80-8254-8CF9A5084BD5}" type="datetimeFigureOut">
              <a:rPr lang="es-PE" smtClean="0"/>
              <a:t>25/06/2021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E0AF98-5E37-4EED-8476-9E595DB9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638ED3-F419-4A76-94DC-19730FD4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4C94-A4CB-4F08-AAC1-E5C4D4E9FF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4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0EE16C-8F7E-45D2-9EE5-9130F471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1CFE-3DBE-4B80-8254-8CF9A5084BD5}" type="datetimeFigureOut">
              <a:rPr lang="es-PE" smtClean="0"/>
              <a:t>25/06/2021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62562A-316A-4B25-91C4-C8C606EF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5DF6CB-657D-4E29-8108-32967CDB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4C94-A4CB-4F08-AAC1-E5C4D4E9FF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59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6B9DF-5A05-4C85-B284-38289C6E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FB6573-015C-48BD-A080-5E253133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8350B6-6FB7-4635-ABF0-E9435A17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36F726-824B-48E0-B71A-62CCB35F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1CFE-3DBE-4B80-8254-8CF9A5084BD5}" type="datetimeFigureOut">
              <a:rPr lang="es-PE" smtClean="0"/>
              <a:t>25/06/2021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A376A4-299A-4B1E-B9CE-973C7797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EBD4D9-E3FD-40EF-B9EE-723792D6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4C94-A4CB-4F08-AAC1-E5C4D4E9FF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05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69383-8160-4878-9B2E-04D41E1B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BE1258-4FA6-42AF-8688-275146BFB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C8345F-F59A-4960-B465-9F221C7F3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232264-816F-4736-88B9-3834ADBA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1CFE-3DBE-4B80-8254-8CF9A5084BD5}" type="datetimeFigureOut">
              <a:rPr lang="es-PE" smtClean="0"/>
              <a:t>25/06/2021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8E937-2918-43BF-9FA6-9B8508D1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2748E1-11F7-40D0-A2AC-5D8ABDE1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4C94-A4CB-4F08-AAC1-E5C4D4E9FF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870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874EB4-A9A2-4B46-B734-3F8C927B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03BB38-B04A-4ADA-868D-806ADBBC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7680B4-9E66-4224-9318-79FE69181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1CFE-3DBE-4B80-8254-8CF9A5084BD5}" type="datetimeFigureOut">
              <a:rPr lang="es-PE" smtClean="0"/>
              <a:t>25/06/2021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38B28A-A872-4FCD-A20C-700979E96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C599E7-2557-437E-8B36-4C086E03B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A4C94-A4CB-4F08-AAC1-E5C4D4E9FF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409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F16F6-7886-439B-8099-1EF779FDA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s-ES" sz="1700" dirty="0">
                <a:solidFill>
                  <a:srgbClr val="080808"/>
                </a:solidFill>
              </a:rPr>
              <a:t>ANCHI DUE</a:t>
            </a:r>
            <a:r>
              <a:rPr lang="es-PE" sz="1700" dirty="0">
                <a:solidFill>
                  <a:srgbClr val="080808"/>
                </a:solidFill>
              </a:rPr>
              <a:t>ÑAS HAIRTON ANDREE</a:t>
            </a:r>
          </a:p>
          <a:p>
            <a:r>
              <a:rPr lang="es-PE" sz="1700" dirty="0">
                <a:solidFill>
                  <a:srgbClr val="080808"/>
                </a:solidFill>
              </a:rPr>
              <a:t>VALERO MEDINA ANDRO ERICK</a:t>
            </a:r>
          </a:p>
          <a:p>
            <a:r>
              <a:rPr lang="es-PE" sz="1700" dirty="0">
                <a:solidFill>
                  <a:srgbClr val="080808"/>
                </a:solidFill>
              </a:rPr>
              <a:t>SEMINARIO SERNA LUIS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061B64-6E1F-4E8A-B1A4-969F075C5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080808"/>
                </a:solidFill>
              </a:rPr>
              <a:t>PROYECTO DE PROGRAMACION</a:t>
            </a:r>
            <a:endParaRPr lang="es-PE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2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E15462-AAEE-493A-BCAA-7336770F1AB7}"/>
              </a:ext>
            </a:extLst>
          </p:cNvPr>
          <p:cNvSpPr/>
          <p:nvPr/>
        </p:nvSpPr>
        <p:spPr>
          <a:xfrm>
            <a:off x="1116701" y="2452526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 dirty="0">
                <a:ln w="0"/>
                <a:solidFill>
                  <a:srgbClr val="08080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NFA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4916C224-FBCC-4558-BFE8-7F134B328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9" r="1" b="13793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2B0EA66-E23C-46E8-852E-A9E19B175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2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37EAC2-FFE0-4087-9EA9-0EFC29F9CE27}"/>
              </a:ext>
            </a:extLst>
          </p:cNvPr>
          <p:cNvSpPr/>
          <p:nvPr/>
        </p:nvSpPr>
        <p:spPr>
          <a:xfrm>
            <a:off x="1116701" y="2452526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 dirty="0">
                <a:ln w="0"/>
                <a:solidFill>
                  <a:srgbClr val="08080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DFA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5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48DD58D-0581-489F-92C1-D5486C6AB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84" y="643467"/>
            <a:ext cx="853803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46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261E4F-2890-4FED-B4E0-76AE7EFC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01741"/>
            <a:ext cx="10905066" cy="245451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8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FA017D-0D5B-4E49-BBB3-AFA71A49E1BA}"/>
              </a:ext>
            </a:extLst>
          </p:cNvPr>
          <p:cNvSpPr txBox="1"/>
          <p:nvPr/>
        </p:nvSpPr>
        <p:spPr>
          <a:xfrm>
            <a:off x="642938" y="642938"/>
            <a:ext cx="3340100" cy="5570538"/>
          </a:xfrm>
          <a:prstGeom prst="rect">
            <a:avLst/>
          </a:prstGeom>
          <a:noFill/>
        </p:spPr>
        <p:txBody>
          <a:bodyPr wrap="square" anchor="t">
            <a:normAutofit fontScale="92500" lnSpcReduction="10000"/>
          </a:bodyPr>
          <a:lstStyle/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s-P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Matriz de transición e-AFND</a:t>
            </a:r>
            <a:endParaRPr lang="es-PE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s-P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[{'n': [1, 7]}, 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s-P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{'n': [2, 4]}, 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s-P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{'a': [3] }, 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s-P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{'n': [6], }, 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s-P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{'b': [5]}, 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s-P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{'n': [6]}, 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s-P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{'n': [1, 7]},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s-P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{'a': [8]}, 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s-P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{'b': [9]}, 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s-P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{'b': [10]},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s-P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{}]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696B72-05AE-4573-9B8C-BF20F2D11EA2}"/>
              </a:ext>
            </a:extLst>
          </p:cNvPr>
          <p:cNvSpPr txBox="1"/>
          <p:nvPr/>
        </p:nvSpPr>
        <p:spPr>
          <a:xfrm>
            <a:off x="6497638" y="612776"/>
            <a:ext cx="7489825" cy="55705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Estados DFA: [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 1, 7, 2, 4],                  S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[8, 3, 6, 1, 7, 2, 4], 	B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[5, 6, 1, 7, 2, 4], 	C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[9, 5, 6, 1, 7, 2, 4], 	D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[10, 5, 6, 1, 7, 2, 4]]	E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Matriz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P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transición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DFA: [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==={'a': B 'b’: C},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==={'a': B, 'b': D},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==={'a': B, 'b': C},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==={'a': B, 'b': E},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==={'a': B, 'b': C}]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3BB9D9-EC97-4C5C-A0F6-CE4E20486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" r="3515"/>
          <a:stretch/>
        </p:blipFill>
        <p:spPr>
          <a:xfrm>
            <a:off x="559627" y="818243"/>
            <a:ext cx="10288937" cy="50817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973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228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PROYECTO DE PROGRAMACION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PROGRAMACION</dc:title>
  <dc:creator>Hairton Andreé Anchi Dueñas</dc:creator>
  <cp:lastModifiedBy>Hairton Andreé Anchi Dueñas</cp:lastModifiedBy>
  <cp:revision>8</cp:revision>
  <dcterms:created xsi:type="dcterms:W3CDTF">2021-06-23T17:42:22Z</dcterms:created>
  <dcterms:modified xsi:type="dcterms:W3CDTF">2021-06-25T18:07:42Z</dcterms:modified>
</cp:coreProperties>
</file>