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.CUCS.004\Desktop\AEValu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.CUCS.004\Desktop\AEVal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72197347880542E-2"/>
          <c:y val="7.8225415997757564E-2"/>
          <c:w val="0.7461744941456786"/>
          <c:h val="0.81391763659480199"/>
        </c:manualLayout>
      </c:layout>
      <c:scatterChart>
        <c:scatterStyle val="smoothMarker"/>
        <c:varyColors val="0"/>
        <c:ser>
          <c:idx val="0"/>
          <c:order val="0"/>
          <c:tx>
            <c:v>PUT Request</c:v>
          </c:tx>
          <c:xVal>
            <c:numRef>
              <c:f>Sheet2!$B$6:$B$9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xVal>
          <c:yVal>
            <c:numRef>
              <c:f>Sheet2!$C$6:$C$9</c:f>
              <c:numCache>
                <c:formatCode>General</c:formatCode>
                <c:ptCount val="4"/>
                <c:pt idx="0">
                  <c:v>883.41800000000001</c:v>
                </c:pt>
                <c:pt idx="1">
                  <c:v>8651.5490000000009</c:v>
                </c:pt>
                <c:pt idx="2">
                  <c:v>84701.131999999998</c:v>
                </c:pt>
                <c:pt idx="3">
                  <c:v>834243.69799999997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14144"/>
        <c:axId val="109815680"/>
      </c:scatterChart>
      <c:valAx>
        <c:axId val="10981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15680"/>
        <c:crosses val="autoZero"/>
        <c:crossBetween val="midCat"/>
      </c:valAx>
      <c:valAx>
        <c:axId val="10981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14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098366870807816"/>
          <c:y val="0.51690467089672032"/>
          <c:w val="0.19016324178989821"/>
          <c:h val="5.8520755293937771E-2"/>
        </c:manualLayout>
      </c:layout>
      <c:overlay val="0"/>
    </c:legend>
    <c:plotVisOnly val="1"/>
    <c:dispBlanksAs val="gap"/>
    <c:showDLblsOverMax val="0"/>
  </c:chart>
  <c:spPr>
    <a:ln w="28575"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699729394290837E-2"/>
          <c:y val="6.008034141620891E-2"/>
          <c:w val="0.77823178108423996"/>
          <c:h val="0.826084529008687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Sheet1!$H$7</c:f>
              <c:strCache>
                <c:ptCount val="1"/>
                <c:pt idx="0">
                  <c:v>Initiator cluster: Time(ms)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Sheet1!$G$8:$G$15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</c:numCache>
            </c:numRef>
          </c:xVal>
          <c:yVal>
            <c:numRef>
              <c:f>Sheet1!$H$8:$H$15</c:f>
              <c:numCache>
                <c:formatCode>General</c:formatCode>
                <c:ptCount val="8"/>
                <c:pt idx="0">
                  <c:v>540</c:v>
                </c:pt>
                <c:pt idx="1">
                  <c:v>3674</c:v>
                </c:pt>
                <c:pt idx="2">
                  <c:v>33321</c:v>
                </c:pt>
                <c:pt idx="3">
                  <c:v>172895</c:v>
                </c:pt>
                <c:pt idx="4">
                  <c:v>388450</c:v>
                </c:pt>
                <c:pt idx="5">
                  <c:v>776604</c:v>
                </c:pt>
                <c:pt idx="6">
                  <c:v>1887492</c:v>
                </c:pt>
                <c:pt idx="7">
                  <c:v>3851465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91296"/>
        <c:axId val="117989760"/>
      </c:scatterChart>
      <c:valAx>
        <c:axId val="117989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17991296"/>
        <c:crosses val="autoZero"/>
        <c:crossBetween val="midCat"/>
      </c:valAx>
      <c:valAx>
        <c:axId val="11799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17989760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 w="28575"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68A9-9F0D-488E-9235-04FFEE51E7A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823B-D6EE-44D1-8242-C0107720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Key Value Store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err="1"/>
              <a:t>M.Eng</a:t>
            </a:r>
            <a:r>
              <a:rPr lang="en-US" sz="2200" dirty="0"/>
              <a:t>. Project- Spring 2013</a:t>
            </a:r>
            <a:br>
              <a:rPr lang="en-US" sz="2200" dirty="0"/>
            </a:br>
            <a:r>
              <a:rPr lang="en-US" sz="2200" dirty="0"/>
              <a:t>Project Advisor: Prof. Alan J. Demers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400" dirty="0"/>
              <a:t>Team Members</a:t>
            </a:r>
            <a:r>
              <a:rPr lang="en-US" sz="1400" dirty="0" smtClean="0"/>
              <a:t>: </a:t>
            </a:r>
            <a:r>
              <a:rPr lang="en-US" sz="1400" dirty="0" err="1"/>
              <a:t>Steeb</a:t>
            </a:r>
            <a:r>
              <a:rPr lang="en-US" sz="1400" dirty="0"/>
              <a:t> </a:t>
            </a:r>
            <a:r>
              <a:rPr lang="en-US" sz="1400" dirty="0" err="1"/>
              <a:t>Dsilva</a:t>
            </a:r>
            <a:r>
              <a:rPr lang="en-US" sz="1400" dirty="0"/>
              <a:t>(smd323), </a:t>
            </a:r>
            <a:endParaRPr lang="en-US" sz="1400" dirty="0" smtClean="0"/>
          </a:p>
          <a:p>
            <a:pPr algn="r"/>
            <a:r>
              <a:rPr lang="en-US" sz="1400" dirty="0" smtClean="0"/>
              <a:t>Harsh </a:t>
            </a:r>
            <a:r>
              <a:rPr lang="en-US" sz="1400" dirty="0" err="1"/>
              <a:t>Panchal</a:t>
            </a:r>
            <a:r>
              <a:rPr lang="en-US" sz="1400" dirty="0"/>
              <a:t>(hpp8), </a:t>
            </a:r>
          </a:p>
          <a:p>
            <a:pPr algn="r"/>
            <a:r>
              <a:rPr lang="en-US" sz="1400" dirty="0" err="1"/>
              <a:t>Jayanth</a:t>
            </a:r>
            <a:r>
              <a:rPr lang="en-US" sz="1400" dirty="0"/>
              <a:t> </a:t>
            </a:r>
            <a:r>
              <a:rPr lang="en-US" sz="1400" dirty="0" err="1"/>
              <a:t>Parayil</a:t>
            </a:r>
            <a:r>
              <a:rPr lang="en-US" sz="1400" dirty="0"/>
              <a:t> </a:t>
            </a:r>
            <a:r>
              <a:rPr lang="en-US" sz="1400" dirty="0" err="1"/>
              <a:t>Kumarji</a:t>
            </a:r>
            <a:r>
              <a:rPr lang="en-US" sz="1400" dirty="0"/>
              <a:t>(jp972</a:t>
            </a:r>
            <a:r>
              <a:rPr lang="en-US" sz="1400" dirty="0" smtClean="0"/>
              <a:t>),</a:t>
            </a:r>
          </a:p>
          <a:p>
            <a:pPr algn="r"/>
            <a:r>
              <a:rPr lang="en-US" sz="1400" dirty="0" smtClean="0"/>
              <a:t> </a:t>
            </a:r>
            <a:r>
              <a:rPr lang="en-US" sz="1400" dirty="0" err="1"/>
              <a:t>Supriya</a:t>
            </a:r>
            <a:r>
              <a:rPr lang="en-US" sz="1400" dirty="0"/>
              <a:t> Singh(ss2895) </a:t>
            </a:r>
          </a:p>
        </p:txBody>
      </p:sp>
    </p:spTree>
    <p:extLst>
      <p:ext uri="{BB962C8B-B14F-4D97-AF65-F5344CB8AC3E}">
        <p14:creationId xmlns:p14="http://schemas.microsoft.com/office/powerpoint/2010/main" val="3932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Anti-Entropy Time duration: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19137"/>
              </p:ext>
            </p:extLst>
          </p:nvPr>
        </p:nvGraphicFramePr>
        <p:xfrm>
          <a:off x="457200" y="914400"/>
          <a:ext cx="6183630" cy="178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530"/>
                <a:gridCol w="1943100"/>
                <a:gridCol w="2286000"/>
              </a:tblGrid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Keys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Initiator cluster: Time(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Contributor cluster: Time(ms)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33190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172895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172798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388450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388327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776604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776467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1887492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1887351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3851465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3581600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75414035"/>
              </p:ext>
            </p:extLst>
          </p:nvPr>
        </p:nvGraphicFramePr>
        <p:xfrm>
          <a:off x="457200" y="2819400"/>
          <a:ext cx="6143625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43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/>
              <a:t>Virtual </a:t>
            </a:r>
            <a:r>
              <a:rPr lang="en-US" dirty="0" smtClean="0"/>
              <a:t>Clusters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Maintaining group membership in </a:t>
            </a:r>
            <a:r>
              <a:rPr lang="en-US" dirty="0" err="1" smtClean="0"/>
              <a:t>SimpleDB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Update propagation using </a:t>
            </a:r>
            <a:r>
              <a:rPr lang="en-US" dirty="0" smtClean="0"/>
              <a:t>Anti-Entropy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1-resilience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52725" y="1609723"/>
            <a:ext cx="6238875" cy="4562477"/>
            <a:chOff x="0" y="0"/>
            <a:chExt cx="8913700" cy="6456687"/>
          </a:xfrm>
        </p:grpSpPr>
        <p:sp>
          <p:nvSpPr>
            <p:cNvPr id="6" name="Flowchart: Magnetic Disk 5"/>
            <p:cNvSpPr/>
            <p:nvPr/>
          </p:nvSpPr>
          <p:spPr>
            <a:xfrm>
              <a:off x="6194995" y="1892964"/>
              <a:ext cx="1285875" cy="103822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Coordinator 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5728270" y="636299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7137970" y="369599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8304100" y="1112548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3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5945" y="1312574"/>
              <a:ext cx="276225" cy="5810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47470" y="1045874"/>
              <a:ext cx="361950" cy="8477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480870" y="1722149"/>
              <a:ext cx="809625" cy="3238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480870" y="1788824"/>
              <a:ext cx="1000125" cy="4095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118920" y="1045874"/>
              <a:ext cx="361950" cy="8477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09295" y="1264949"/>
              <a:ext cx="276225" cy="62865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Flowchart: Magnetic Disk 15"/>
            <p:cNvSpPr/>
            <p:nvPr/>
          </p:nvSpPr>
          <p:spPr>
            <a:xfrm>
              <a:off x="3699731" y="1523365"/>
              <a:ext cx="1285875" cy="103822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kern="12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Coordinator 2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3342543" y="51810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642706" y="0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Straight Connector 18"/>
            <p:cNvCxnSpPr>
              <a:stCxn id="17" idx="3"/>
            </p:cNvCxnSpPr>
            <p:nvPr/>
          </p:nvCxnSpPr>
          <p:spPr>
            <a:xfrm>
              <a:off x="3647343" y="728085"/>
              <a:ext cx="309563" cy="7959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52206" y="676275"/>
              <a:ext cx="361950" cy="8477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23656" y="676275"/>
              <a:ext cx="361950" cy="8477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02124" y="728085"/>
              <a:ext cx="288132" cy="79591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Flowchart: Magnetic Disk 22"/>
            <p:cNvSpPr/>
            <p:nvPr/>
          </p:nvSpPr>
          <p:spPr>
            <a:xfrm>
              <a:off x="1559206" y="2042477"/>
              <a:ext cx="1285875" cy="103822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Coordinator 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1092482" y="785812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131291" y="576550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150091" y="1242954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3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21691" y="1485698"/>
              <a:ext cx="276225" cy="5810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11682" y="1242954"/>
              <a:ext cx="0" cy="80015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54635" y="1838124"/>
              <a:ext cx="804572" cy="3980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83491" y="1919229"/>
              <a:ext cx="875716" cy="45229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3"/>
            </p:cNvCxnSpPr>
            <p:nvPr/>
          </p:nvCxnSpPr>
          <p:spPr>
            <a:xfrm>
              <a:off x="2436091" y="1252825"/>
              <a:ext cx="0" cy="7902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97891" y="1414462"/>
              <a:ext cx="276225" cy="6226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Flowchart: Magnetic Disk 32"/>
            <p:cNvSpPr/>
            <p:nvPr/>
          </p:nvSpPr>
          <p:spPr>
            <a:xfrm>
              <a:off x="0" y="2223451"/>
              <a:ext cx="609600" cy="676275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MS 4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609600" y="2670116"/>
              <a:ext cx="930557" cy="824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9600" y="2562023"/>
              <a:ext cx="949607" cy="1080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Cloud 35"/>
            <p:cNvSpPr/>
            <p:nvPr/>
          </p:nvSpPr>
          <p:spPr>
            <a:xfrm>
              <a:off x="3450779" y="3786052"/>
              <a:ext cx="1783777" cy="990600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Internet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>
              <a:stCxn id="16" idx="3"/>
              <a:endCxn id="36" idx="3"/>
            </p:cNvCxnSpPr>
            <p:nvPr/>
          </p:nvCxnSpPr>
          <p:spPr>
            <a:xfrm flipH="1">
              <a:off x="4342668" y="2561590"/>
              <a:ext cx="1" cy="1281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3"/>
            </p:cNvCxnSpPr>
            <p:nvPr/>
          </p:nvCxnSpPr>
          <p:spPr>
            <a:xfrm flipH="1">
              <a:off x="5050120" y="2931189"/>
              <a:ext cx="1787813" cy="1000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2202145" y="3096283"/>
              <a:ext cx="1497586" cy="835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76" y="4641800"/>
              <a:ext cx="768954" cy="671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Flowchart: Magnetic Disk 40"/>
            <p:cNvSpPr/>
            <p:nvPr/>
          </p:nvSpPr>
          <p:spPr>
            <a:xfrm>
              <a:off x="1067152" y="4032200"/>
              <a:ext cx="1061478" cy="1231769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SimpleDB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Connector 41"/>
            <p:cNvCxnSpPr>
              <a:stCxn id="36" idx="2"/>
              <a:endCxn id="41" idx="4"/>
            </p:cNvCxnSpPr>
            <p:nvPr/>
          </p:nvCxnSpPr>
          <p:spPr>
            <a:xfrm flipH="1">
              <a:off x="2128630" y="4281352"/>
              <a:ext cx="1327682" cy="366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42" descr="http://icons.iconarchive.com/icons/zeusbox/gartoon/128/client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706" y="5455459"/>
              <a:ext cx="693450" cy="693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/>
            <p:cNvCxnSpPr>
              <a:endCxn id="36" idx="1"/>
            </p:cNvCxnSpPr>
            <p:nvPr/>
          </p:nvCxnSpPr>
          <p:spPr>
            <a:xfrm flipH="1" flipV="1">
              <a:off x="4342668" y="4775597"/>
              <a:ext cx="1" cy="6798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74"/>
            <p:cNvSpPr txBox="1"/>
            <p:nvPr/>
          </p:nvSpPr>
          <p:spPr>
            <a:xfrm>
              <a:off x="4074056" y="6148910"/>
              <a:ext cx="1117313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Client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6586964" y="4769659"/>
              <a:ext cx="5510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574120" y="4922059"/>
              <a:ext cx="5510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574120" y="5074459"/>
              <a:ext cx="55100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81"/>
            <p:cNvSpPr txBox="1"/>
            <p:nvPr/>
          </p:nvSpPr>
          <p:spPr>
            <a:xfrm>
              <a:off x="7183720" y="4617259"/>
              <a:ext cx="1474500" cy="5539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HTTP request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Anti-Entropy connection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GET-PUT connections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985606" y="2412076"/>
              <a:ext cx="1209389" cy="34044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826047" y="2412076"/>
              <a:ext cx="821296" cy="5039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45082" y="2816462"/>
              <a:ext cx="3349913" cy="1259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0343" y="1065495"/>
            <a:ext cx="39120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Virtual </a:t>
            </a:r>
            <a:r>
              <a:rPr lang="en-US" dirty="0" smtClean="0"/>
              <a:t>clusters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SimpleDB</a:t>
            </a:r>
            <a:endParaRPr lang="en-US" dirty="0" smtClean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Channels</a:t>
            </a:r>
          </a:p>
          <a:p>
            <a:pPr lvl="0">
              <a:lnSpc>
                <a:spcPct val="200000"/>
              </a:lnSpc>
            </a:pPr>
            <a:r>
              <a:rPr lang="en-US" b="1" dirty="0" smtClean="0"/>
              <a:t>      </a:t>
            </a:r>
            <a:r>
              <a:rPr lang="en-US" dirty="0" smtClean="0"/>
              <a:t>- Coordinator </a:t>
            </a:r>
            <a:r>
              <a:rPr lang="en-US" dirty="0"/>
              <a:t>and </a:t>
            </a:r>
            <a:endParaRPr lang="en-US" dirty="0" smtClean="0"/>
          </a:p>
          <a:p>
            <a:pPr lvl="0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       Memory Servers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      - Coordinators</a:t>
            </a:r>
          </a:p>
          <a:p>
            <a:pPr lvl="0">
              <a:lnSpc>
                <a:spcPct val="200000"/>
              </a:lnSpc>
            </a:pPr>
            <a:endParaRPr lang="en-US" dirty="0"/>
          </a:p>
          <a:p>
            <a:pPr lvl="0">
              <a:lnSpc>
                <a:spcPct val="200000"/>
              </a:lnSpc>
            </a:pPr>
            <a:r>
              <a:rPr lang="en-US" b="1" dirty="0" smtClean="0"/>
              <a:t>USER API: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PUT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GET</a:t>
            </a:r>
          </a:p>
          <a:p>
            <a:pPr lvl="0">
              <a:lnSpc>
                <a:spcPct val="20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SimpleDB</a:t>
            </a:r>
            <a:r>
              <a:rPr lang="en-US" dirty="0" smtClean="0"/>
              <a:t> structure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address</a:t>
            </a:r>
            <a:r>
              <a:rPr lang="en-US" sz="1400" b="1" dirty="0"/>
              <a:t>:</a:t>
            </a:r>
            <a:r>
              <a:rPr lang="en-US" sz="1400" dirty="0"/>
              <a:t> The field would contain the IP address of the coordinator and a timestamp as the cluster initializes.</a:t>
            </a:r>
          </a:p>
          <a:p>
            <a:pPr marL="0" indent="0">
              <a:buNone/>
            </a:pPr>
            <a:r>
              <a:rPr lang="en-US" sz="1400" dirty="0"/>
              <a:t>The default value of this field is ‘NONE</a:t>
            </a:r>
            <a:r>
              <a:rPr lang="en-US" sz="1400" dirty="0" smtClean="0"/>
              <a:t>’</a:t>
            </a:r>
          </a:p>
          <a:p>
            <a:pPr marL="0" indent="0">
              <a:buNone/>
            </a:pPr>
            <a:r>
              <a:rPr lang="en-US" sz="1400" b="1" dirty="0"/>
              <a:t>list:</a:t>
            </a:r>
            <a:r>
              <a:rPr lang="en-US" sz="1400" dirty="0"/>
              <a:t> This field would be used to maintain the group membership and contains the list of all the coordinator IP addresses present in system. 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Virtual </a:t>
            </a:r>
            <a:r>
              <a:rPr lang="en-US" dirty="0"/>
              <a:t>Data Clusters</a:t>
            </a:r>
          </a:p>
          <a:p>
            <a:pPr marL="0" indent="0">
              <a:buNone/>
            </a:pPr>
            <a:r>
              <a:rPr lang="en-US" sz="1400" dirty="0" smtClean="0"/>
              <a:t>	Check </a:t>
            </a:r>
            <a:r>
              <a:rPr lang="en-US" sz="1400" dirty="0"/>
              <a:t>presence of </a:t>
            </a:r>
            <a:r>
              <a:rPr lang="en-US" sz="1400" dirty="0" err="1"/>
              <a:t>coordinatorIP</a:t>
            </a:r>
            <a:r>
              <a:rPr lang="en-US" sz="1400" dirty="0"/>
              <a:t> in </a:t>
            </a:r>
            <a:r>
              <a:rPr lang="en-US" sz="1400" dirty="0" err="1"/>
              <a:t>simpleDB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Coordinator:  writes itself in </a:t>
            </a:r>
            <a:r>
              <a:rPr lang="en-US" sz="1400" dirty="0" err="1"/>
              <a:t>simpleDB</a:t>
            </a:r>
            <a:r>
              <a:rPr lang="en-US" sz="1400" dirty="0"/>
              <a:t>, waits for memory servers</a:t>
            </a:r>
          </a:p>
          <a:p>
            <a:pPr marL="0" indent="0">
              <a:buNone/>
            </a:pPr>
            <a:r>
              <a:rPr lang="en-US" sz="1400" dirty="0" smtClean="0"/>
              <a:t>	Memory </a:t>
            </a:r>
            <a:r>
              <a:rPr lang="en-US" sz="1400" dirty="0"/>
              <a:t>server : connects to </a:t>
            </a:r>
            <a:r>
              <a:rPr lang="en-US" sz="1400" dirty="0" err="1"/>
              <a:t>coordinatorIP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02971"/>
              </p:ext>
            </p:extLst>
          </p:nvPr>
        </p:nvGraphicFramePr>
        <p:xfrm>
          <a:off x="1066800" y="2209800"/>
          <a:ext cx="6012180" cy="395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1520"/>
                <a:gridCol w="2028190"/>
                <a:gridCol w="198247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itemName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Coordinator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SimpleDB</a:t>
            </a:r>
            <a:r>
              <a:rPr lang="en-US" dirty="0" smtClean="0"/>
              <a:t> maintains membership list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Coordinator maintains local member list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Regular intervals the coordinator and </a:t>
            </a:r>
            <a:r>
              <a:rPr lang="en-US" dirty="0" err="1" smtClean="0"/>
              <a:t>SimpleDB</a:t>
            </a:r>
            <a:r>
              <a:rPr lang="en-US" dirty="0" smtClean="0"/>
              <a:t> synchronizes their member list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PUTS on </a:t>
            </a:r>
            <a:r>
              <a:rPr lang="en-US" dirty="0" err="1" smtClean="0"/>
              <a:t>SimpleDB</a:t>
            </a:r>
            <a:r>
              <a:rPr lang="en-US" dirty="0" smtClean="0"/>
              <a:t>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Checksum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HashMap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Doubly Linked </a:t>
            </a:r>
            <a:r>
              <a:rPr lang="en-US" dirty="0" smtClean="0"/>
              <a:t>List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Anti-entropy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Anti-entropy status </a:t>
            </a:r>
            <a:r>
              <a:rPr lang="en-US" dirty="0" smtClean="0"/>
              <a:t>bit </a:t>
            </a:r>
            <a:endParaRPr lang="en-US" dirty="0"/>
          </a:p>
        </p:txBody>
      </p:sp>
      <p:pic>
        <p:nvPicPr>
          <p:cNvPr id="4" name="Picture 3" descr="C:\Users\TEMP.CUCS.032\Desktop\KVSTO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29460"/>
            <a:ext cx="213360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Coordinator assigns timestamp</a:t>
            </a:r>
          </a:p>
          <a:p>
            <a:r>
              <a:rPr lang="en-US" dirty="0" smtClean="0"/>
              <a:t>Computes checksum of the key</a:t>
            </a:r>
          </a:p>
          <a:p>
            <a:r>
              <a:rPr lang="en-US" dirty="0" smtClean="0"/>
              <a:t>Checksum at coordinator recomputed</a:t>
            </a:r>
          </a:p>
          <a:p>
            <a:r>
              <a:rPr lang="en-US" dirty="0" smtClean="0"/>
              <a:t>Memory server selected by hashing keys</a:t>
            </a:r>
          </a:p>
          <a:p>
            <a:pPr marL="0" indent="0">
              <a:buNone/>
            </a:pPr>
            <a:r>
              <a:rPr lang="en-US" dirty="0" smtClean="0"/>
              <a:t>	- lock TCP and send data</a:t>
            </a:r>
          </a:p>
          <a:p>
            <a:r>
              <a:rPr lang="en-US" dirty="0" smtClean="0"/>
              <a:t>At memory server add data in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Unlock TCP and sent to write on backup.</a:t>
            </a:r>
          </a:p>
        </p:txBody>
      </p:sp>
    </p:spTree>
    <p:extLst>
      <p:ext uri="{BB962C8B-B14F-4D97-AF65-F5344CB8AC3E}">
        <p14:creationId xmlns:p14="http://schemas.microsoft.com/office/powerpoint/2010/main" val="9367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anti-entropy status of own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AntiEntropy</a:t>
            </a:r>
            <a:r>
              <a:rPr lang="en-US" dirty="0" smtClean="0"/>
              <a:t> status not set, set </a:t>
            </a:r>
            <a:r>
              <a:rPr lang="en-US" dirty="0" err="1" smtClean="0"/>
              <a:t>AntiEntropy</a:t>
            </a:r>
            <a:r>
              <a:rPr lang="en-US" dirty="0" smtClean="0"/>
              <a:t> status , set memory server status.</a:t>
            </a:r>
          </a:p>
          <a:p>
            <a:r>
              <a:rPr lang="en-US" dirty="0" smtClean="0"/>
              <a:t>Performs </a:t>
            </a:r>
            <a:r>
              <a:rPr lang="en-US" dirty="0" err="1"/>
              <a:t>A</a:t>
            </a:r>
            <a:r>
              <a:rPr lang="en-US" dirty="0" err="1" smtClean="0"/>
              <a:t>ntiEntropy</a:t>
            </a:r>
            <a:r>
              <a:rPr lang="en-US" dirty="0" smtClean="0"/>
              <a:t> till checksums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469008"/>
              </p:ext>
            </p:extLst>
          </p:nvPr>
        </p:nvGraphicFramePr>
        <p:xfrm>
          <a:off x="381000" y="3429000"/>
          <a:ext cx="5874162" cy="323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09580"/>
              </p:ext>
            </p:extLst>
          </p:nvPr>
        </p:nvGraphicFramePr>
        <p:xfrm>
          <a:off x="381000" y="2286000"/>
          <a:ext cx="5955030" cy="989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8930"/>
                <a:gridCol w="3086100"/>
              </a:tblGrid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of Keys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883.418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8651.549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84701.132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834243.698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524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of 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301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Distributed Key Value Store M.Eng. Project- Spring 2013 Project Advisor: Prof. Alan J. Demers </vt:lpstr>
      <vt:lpstr>Features</vt:lpstr>
      <vt:lpstr>System architecture</vt:lpstr>
      <vt:lpstr>SimpleDB</vt:lpstr>
      <vt:lpstr>Group membership</vt:lpstr>
      <vt:lpstr>Key Value Store</vt:lpstr>
      <vt:lpstr>PUT Requests</vt:lpstr>
      <vt:lpstr>Anti-Entropy</vt:lpstr>
      <vt:lpstr>Test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Key Value Store M.Eng. Project- Spring 2013 Project Advisor: Prof. Alan J. Demers </dc:title>
  <dc:creator>Jayanth Parayil Kumarji</dc:creator>
  <cp:lastModifiedBy>Jayanth Parayil Kumarji</cp:lastModifiedBy>
  <cp:revision>11</cp:revision>
  <dcterms:created xsi:type="dcterms:W3CDTF">2013-05-14T14:53:59Z</dcterms:created>
  <dcterms:modified xsi:type="dcterms:W3CDTF">2013-05-14T16:31:38Z</dcterms:modified>
</cp:coreProperties>
</file>