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5"/>
  </p:normalViewPr>
  <p:slideViewPr>
    <p:cSldViewPr snapToGrid="0" snapToObjects="1">
      <p:cViewPr>
        <p:scale>
          <a:sx n="105" d="100"/>
          <a:sy n="105" d="100"/>
        </p:scale>
        <p:origin x="20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887D-AB45-CF42-B762-4A3A6B7E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92A1C-421E-314B-861B-E5089CE1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9916-9D4B-214D-B32A-AF220359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0C4A-1189-6B40-B770-3F92DCF4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49E5-069A-0442-A21B-0A560F3D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972-1B96-AB4E-9219-8B56DD9D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7717A-3889-B246-80D3-A15D06B6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81D5-1B31-E847-9146-AC09D4C8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F544-546D-5E40-AD9F-C0779C4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060A-F49C-EF40-A215-DFB1262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A4FB4-5D90-D544-B882-1EDD29A9F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5B72-31F3-E843-BD0C-C9BC2C77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6FBF-6350-BD4B-89EA-99756ED6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A789-3AAA-B74B-A5C8-AEDA1DCE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3A0A-C09B-9B4D-AD4D-B68220D4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A474-21AF-994F-87E6-8FE6277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6CA7-9DEB-AF44-8C08-A96A5342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1D77-8145-1B46-8B67-13B06FF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3190-E396-AD4B-9027-3A13E20B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9F93-550C-9F49-B44E-1227FE31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63E6-3946-FF41-8E1F-12B61FBA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5EB4-2614-564F-A945-20778CC4C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6C5A-F39F-6946-B47B-437BAD62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C9BD-487F-E74D-8BDE-ACAE34AB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5CC5-458E-D94B-B779-24A48595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ED23-D758-9F4B-8947-E15E16C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DD82-58E1-5048-BA68-D84B0ED51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4CD98-1402-5342-B9E2-6FAB0DF7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DDE8-9895-E143-AF95-12756430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05485-B742-8740-B82D-3E1C54EE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2406-6F41-CD45-A21A-65D4D97F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6E89-BC9D-894F-9121-1237DC7D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6769-AAFD-D148-A191-E48882AE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F677-8FD1-4243-A000-DD186E2E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F8973-E762-2F44-B5F1-0B272A930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5E14B-50BB-194C-B43B-7A2F8A27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FB127-2C9B-8A4A-9A4E-B33DB07C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A5F7F-BF7D-8A49-A33F-EDA7BFBC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30235-3133-B340-99DF-274101C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F00C-7165-D049-9097-85AF11A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B73A3-137D-8346-B746-F7F1E3C3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E7298-6E78-D045-B178-3691584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586C1-0FBA-4A49-8713-E7FAB0B6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594D3-B0A8-2C4F-A475-F571F97E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C5CF-5949-6141-8B31-4DC596CF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E61FF-33F4-D140-A608-C0F4DC2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8E82-85C6-D741-A5FB-1D358532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E1A8-3C0C-DB41-B695-E6155A58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A4C-0D29-E94B-A066-FFD25A8A1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BDEC1-88B7-ED4E-9E0C-6FC8F09A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BE53-DC05-944C-8C1C-6F57A8D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F144-9FDA-5E43-AD51-D9AD8B93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996A-C588-4D4A-B514-448FE9DB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0DC5-0309-8A43-9C0D-3A3587E8E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27082-41D5-E546-8F1F-A05F96118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A385-61AB-984C-B962-ADCB1D87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7790-2A65-734B-894A-70208A26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06E1-3F51-F547-A5BF-75D6C799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93FC9-7E5A-2044-9F5E-2F55BEF3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DCD1-629C-D745-AE9C-E053CFA2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1BF0-B3AF-A04A-BA09-83A9217DD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0A74-93AC-5648-A68B-48F7148BC26D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CF2C-96A5-8745-8BA5-8532CFE5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7847-74E4-D446-8508-508DC7CFC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0795-0005-C944-92D9-DF399037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0C5E99-C098-FD4C-9BDC-87F79A9B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7" y="321734"/>
            <a:ext cx="4303954" cy="2905170"/>
          </a:xfrm>
          <a:prstGeom prst="rect">
            <a:avLst/>
          </a:prstGeom>
        </p:spPr>
      </p:pic>
      <p:sp>
        <p:nvSpPr>
          <p:cNvPr id="44" name="Rectangle 3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1277D-75F6-5D4E-9547-5E1A896E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54" y="321734"/>
            <a:ext cx="4303954" cy="2905170"/>
          </a:xfrm>
          <a:prstGeom prst="rect">
            <a:avLst/>
          </a:prstGeom>
        </p:spPr>
      </p:pic>
      <p:sp>
        <p:nvSpPr>
          <p:cNvPr id="45" name="Rectangle 3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9732160-F951-574D-8FF8-B00A39317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24" y="3631096"/>
            <a:ext cx="4089717" cy="276056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5E4A31-E4BA-7A44-BDDF-59E4D0626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73" y="3631096"/>
            <a:ext cx="408971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1B2D8-8F5D-2943-ACE0-A407FB81B62C}"/>
              </a:ext>
            </a:extLst>
          </p:cNvPr>
          <p:cNvGrpSpPr/>
          <p:nvPr/>
        </p:nvGrpSpPr>
        <p:grpSpPr>
          <a:xfrm>
            <a:off x="1618659" y="378273"/>
            <a:ext cx="8954681" cy="6587304"/>
            <a:chOff x="2002017" y="273318"/>
            <a:chExt cx="8954681" cy="658730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61402FA-BEF7-2840-998A-6F3E589A7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017" y="3952830"/>
              <a:ext cx="4303954" cy="2905170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740C40B-189A-2447-9493-B628585F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017" y="583537"/>
              <a:ext cx="4303954" cy="2905170"/>
            </a:xfrm>
            <a:prstGeom prst="rect">
              <a:avLst/>
            </a:prstGeom>
          </p:spPr>
        </p:pic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D729E6B1-3B53-AD44-BCC2-B557655E6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8860" y="583537"/>
              <a:ext cx="4307838" cy="2907792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DE5409-657D-F84C-89F8-A2CF24E41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8860" y="3952830"/>
              <a:ext cx="4307838" cy="2907792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87D667-7120-1E42-9815-7A67D3CA2D21}"/>
                </a:ext>
              </a:extLst>
            </p:cNvPr>
            <p:cNvCxnSpPr/>
            <p:nvPr/>
          </p:nvCxnSpPr>
          <p:spPr>
            <a:xfrm>
              <a:off x="2002017" y="3642610"/>
              <a:ext cx="8954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5BD6D2-5D93-A745-939A-1FA1615AB4F2}"/>
                </a:ext>
              </a:extLst>
            </p:cNvPr>
            <p:cNvSpPr txBox="1"/>
            <p:nvPr/>
          </p:nvSpPr>
          <p:spPr>
            <a:xfrm>
              <a:off x="2002017" y="27331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898BF1-BDCC-7D43-B264-064674324436}"/>
                </a:ext>
              </a:extLst>
            </p:cNvPr>
            <p:cNvSpPr txBox="1"/>
            <p:nvPr/>
          </p:nvSpPr>
          <p:spPr>
            <a:xfrm>
              <a:off x="6648859" y="273318"/>
              <a:ext cx="57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7D7EFE-E154-DA4F-8BA6-5E8D1773B9D4}"/>
                </a:ext>
              </a:extLst>
            </p:cNvPr>
            <p:cNvSpPr txBox="1"/>
            <p:nvPr/>
          </p:nvSpPr>
          <p:spPr>
            <a:xfrm>
              <a:off x="2002017" y="364261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6D954-EA13-1747-B2C8-0508679D8D08}"/>
                </a:ext>
              </a:extLst>
            </p:cNvPr>
            <p:cNvSpPr txBox="1"/>
            <p:nvPr/>
          </p:nvSpPr>
          <p:spPr>
            <a:xfrm>
              <a:off x="6648860" y="3642610"/>
              <a:ext cx="681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C07A87-1C6F-0749-8F67-1D67E9648DA2}"/>
              </a:ext>
            </a:extLst>
          </p:cNvPr>
          <p:cNvGrpSpPr/>
          <p:nvPr/>
        </p:nvGrpSpPr>
        <p:grpSpPr>
          <a:xfrm>
            <a:off x="74428" y="253407"/>
            <a:ext cx="13301942" cy="6502727"/>
            <a:chOff x="74428" y="253407"/>
            <a:chExt cx="13301942" cy="650272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64B6DBF-75D3-DB4C-857B-CFC7167B4027}"/>
                </a:ext>
              </a:extLst>
            </p:cNvPr>
            <p:cNvGrpSpPr/>
            <p:nvPr/>
          </p:nvGrpSpPr>
          <p:grpSpPr>
            <a:xfrm>
              <a:off x="164874" y="253407"/>
              <a:ext cx="13193567" cy="6502727"/>
              <a:chOff x="164874" y="253407"/>
              <a:chExt cx="13193567" cy="650272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5ABD42B-20FB-B64C-8E12-A4DCB88E25D9}"/>
                  </a:ext>
                </a:extLst>
              </p:cNvPr>
              <p:cNvGrpSpPr/>
              <p:nvPr/>
            </p:nvGrpSpPr>
            <p:grpSpPr>
              <a:xfrm>
                <a:off x="164874" y="501621"/>
                <a:ext cx="13193567" cy="6254513"/>
                <a:chOff x="164874" y="501621"/>
                <a:chExt cx="13193567" cy="6254513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04A06EF-04D1-B849-9EF7-4EDA9D2C2BB1}"/>
                    </a:ext>
                  </a:extLst>
                </p:cNvPr>
                <p:cNvGrpSpPr/>
                <p:nvPr/>
              </p:nvGrpSpPr>
              <p:grpSpPr>
                <a:xfrm>
                  <a:off x="164874" y="501621"/>
                  <a:ext cx="4391907" cy="2907792"/>
                  <a:chOff x="2593281" y="258349"/>
                  <a:chExt cx="4391907" cy="2907792"/>
                </a:xfrm>
              </p:grpSpPr>
              <p:pic>
                <p:nvPicPr>
                  <p:cNvPr id="19" name="Picture 18" descr="A screenshot of a social media post&#10;&#10;Description automatically generated">
                    <a:extLst>
                      <a:ext uri="{FF2B5EF4-FFF2-40B4-BE49-F238E27FC236}">
                        <a16:creationId xmlns:a16="http://schemas.microsoft.com/office/drawing/2014/main" id="{839338A4-22F1-4B40-A5BE-24E5CDCBC3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593281" y="258349"/>
                    <a:ext cx="4391907" cy="29077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46ED6AC3-2494-BB47-864D-C954021F0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9446" t="65000" b="11726"/>
                  <a:stretch/>
                </p:blipFill>
                <p:spPr>
                  <a:xfrm>
                    <a:off x="5653874" y="2126020"/>
                    <a:ext cx="1082238" cy="4256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B8B5EF8-9152-8D44-B372-DC6416D36442}"/>
                    </a:ext>
                  </a:extLst>
                </p:cNvPr>
                <p:cNvGrpSpPr/>
                <p:nvPr/>
              </p:nvGrpSpPr>
              <p:grpSpPr>
                <a:xfrm>
                  <a:off x="4556781" y="501621"/>
                  <a:ext cx="4391907" cy="2907792"/>
                  <a:chOff x="2722556" y="568900"/>
                  <a:chExt cx="4391907" cy="2907792"/>
                </a:xfrm>
              </p:grpSpPr>
              <p:pic>
                <p:nvPicPr>
                  <p:cNvPr id="26" name="Picture 25" descr="A screenshot of a cell phone&#10;&#10;Description automatically generated">
                    <a:extLst>
                      <a:ext uri="{FF2B5EF4-FFF2-40B4-BE49-F238E27FC236}">
                        <a16:creationId xmlns:a16="http://schemas.microsoft.com/office/drawing/2014/main" id="{2AEF436E-00DA-A549-9827-A7944FE038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22556" y="568900"/>
                    <a:ext cx="4391907" cy="2907792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E9C104D0-8591-5345-B5ED-97F844719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9446" t="65000" b="11726"/>
                  <a:stretch/>
                </p:blipFill>
                <p:spPr>
                  <a:xfrm>
                    <a:off x="5713835" y="2425407"/>
                    <a:ext cx="1082238" cy="4256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E48D12C-CE2E-6A4B-8A1E-7A23145FA2FD}"/>
                    </a:ext>
                  </a:extLst>
                </p:cNvPr>
                <p:cNvGrpSpPr/>
                <p:nvPr/>
              </p:nvGrpSpPr>
              <p:grpSpPr>
                <a:xfrm>
                  <a:off x="8966534" y="501621"/>
                  <a:ext cx="4391907" cy="2907792"/>
                  <a:chOff x="3464185" y="672417"/>
                  <a:chExt cx="4391907" cy="2907792"/>
                </a:xfrm>
              </p:grpSpPr>
              <p:pic>
                <p:nvPicPr>
                  <p:cNvPr id="29" name="Picture 28" descr="A screenshot of a social media post&#10;&#10;Description automatically generated">
                    <a:extLst>
                      <a:ext uri="{FF2B5EF4-FFF2-40B4-BE49-F238E27FC236}">
                        <a16:creationId xmlns:a16="http://schemas.microsoft.com/office/drawing/2014/main" id="{0AB69274-539C-A34E-9390-611A039941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4185" y="672417"/>
                    <a:ext cx="4391907" cy="29077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825A68C2-2E15-FB42-8490-8CD0A5D0A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9446" t="65000" b="11726"/>
                  <a:stretch/>
                </p:blipFill>
                <p:spPr>
                  <a:xfrm>
                    <a:off x="6362773" y="2686161"/>
                    <a:ext cx="1082238" cy="42563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2" name="Picture 3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8B325A2-0FDF-EC43-B0B9-BDDA68F6DF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7053" y="3848044"/>
                  <a:ext cx="4381500" cy="2895600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1C53D4B0-CB3F-1648-AD39-CCD4DEE748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1984" y="3860534"/>
                  <a:ext cx="4381500" cy="2895600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084D44-DEEA-EA46-AD87-99D8BA463DF4}"/>
                  </a:ext>
                </a:extLst>
              </p:cNvPr>
              <p:cNvSpPr txBox="1"/>
              <p:nvPr/>
            </p:nvSpPr>
            <p:spPr>
              <a:xfrm>
                <a:off x="234146" y="280803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202AC3-4127-514C-BB58-FDECC3B94EFC}"/>
                  </a:ext>
                </a:extLst>
              </p:cNvPr>
              <p:cNvSpPr txBox="1"/>
              <p:nvPr/>
            </p:nvSpPr>
            <p:spPr>
              <a:xfrm>
                <a:off x="4626053" y="280803"/>
                <a:ext cx="576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A61F84-5546-544E-AF2C-F92E8005B804}"/>
                  </a:ext>
                </a:extLst>
              </p:cNvPr>
              <p:cNvSpPr txBox="1"/>
              <p:nvPr/>
            </p:nvSpPr>
            <p:spPr>
              <a:xfrm>
                <a:off x="9017960" y="25340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(c)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FF4980-034A-514B-A177-E9FE27F0B085}"/>
                  </a:ext>
                </a:extLst>
              </p:cNvPr>
              <p:cNvSpPr txBox="1"/>
              <p:nvPr/>
            </p:nvSpPr>
            <p:spPr>
              <a:xfrm>
                <a:off x="234146" y="3609469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6B9968-1136-8840-849A-FB9B781FDFC0}"/>
                  </a:ext>
                </a:extLst>
              </p:cNvPr>
              <p:cNvSpPr txBox="1"/>
              <p:nvPr/>
            </p:nvSpPr>
            <p:spPr>
              <a:xfrm>
                <a:off x="4626053" y="3609469"/>
                <a:ext cx="576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(e)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54D5FB-7B72-7B41-A0A4-B92B621B1907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" y="3609469"/>
              <a:ext cx="13301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66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C2C98C-C2F8-3C4E-8AA8-DF41471A6A1E}"/>
              </a:ext>
            </a:extLst>
          </p:cNvPr>
          <p:cNvGrpSpPr/>
          <p:nvPr/>
        </p:nvGrpSpPr>
        <p:grpSpPr>
          <a:xfrm>
            <a:off x="689319" y="940252"/>
            <a:ext cx="4391907" cy="2907792"/>
            <a:chOff x="4556781" y="940252"/>
            <a:chExt cx="4391907" cy="2907792"/>
          </a:xfrm>
        </p:grpSpPr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E3757B6-E391-6F48-8904-C6FB81B17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781" y="940252"/>
              <a:ext cx="4391907" cy="290779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3AACFF-EDCF-7F47-82C7-1CFDA9149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46" t="65000" b="11726"/>
            <a:stretch/>
          </p:blipFill>
          <p:spPr>
            <a:xfrm>
              <a:off x="7518381" y="2638233"/>
              <a:ext cx="1082238" cy="42563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9AD23D-2BAF-F44F-85F3-F6CC9B511327}"/>
              </a:ext>
            </a:extLst>
          </p:cNvPr>
          <p:cNvGrpSpPr/>
          <p:nvPr/>
        </p:nvGrpSpPr>
        <p:grpSpPr>
          <a:xfrm>
            <a:off x="5336058" y="940252"/>
            <a:ext cx="4391907" cy="2907792"/>
            <a:chOff x="8948688" y="940252"/>
            <a:chExt cx="4391907" cy="2907792"/>
          </a:xfrm>
        </p:grpSpPr>
        <p:pic>
          <p:nvPicPr>
            <p:cNvPr id="18" name="Picture 1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253386-D992-0145-8730-4F193F0F0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8688" y="940252"/>
              <a:ext cx="4391907" cy="290779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84B42CA-E4E6-AC40-ADBC-7E77F28DE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46" t="65000" b="11726"/>
            <a:stretch/>
          </p:blipFill>
          <p:spPr>
            <a:xfrm>
              <a:off x="11910288" y="2638233"/>
              <a:ext cx="1082238" cy="425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60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27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Panpan Huang</dc:creator>
  <cp:lastModifiedBy>Panpan Huang</cp:lastModifiedBy>
  <cp:revision>7</cp:revision>
  <dcterms:created xsi:type="dcterms:W3CDTF">2020-02-13T20:54:17Z</dcterms:created>
  <dcterms:modified xsi:type="dcterms:W3CDTF">2020-02-14T02:03:27Z</dcterms:modified>
</cp:coreProperties>
</file>