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67" r:id="rId8"/>
    <p:sldId id="268" r:id="rId9"/>
    <p:sldId id="270" r:id="rId10"/>
    <p:sldId id="269" r:id="rId11"/>
    <p:sldId id="272" r:id="rId12"/>
    <p:sldId id="261" r:id="rId13"/>
    <p:sldId id="262" r:id="rId14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FJCTS+PublicSans-Bold" panose="020B0604020202020204"/>
      <p:regular r:id="rId19"/>
    </p:embeddedFont>
    <p:embeddedFont>
      <p:font typeface="CFRUAJ+EBGaramond-Medium" panose="020B0604020202020204"/>
      <p:regular r:id="rId20"/>
    </p:embeddedFont>
    <p:embeddedFont>
      <p:font typeface="KQGMTU+Arial-BoldMT" panose="020B0604020202020204"/>
      <p:regular r:id="rId21"/>
    </p:embeddedFont>
    <p:embeddedFont>
      <p:font typeface="PVLNNE+ArialMT" panose="020B0604020202020204"/>
      <p:regular r:id="rId22"/>
    </p:embeddedFont>
    <p:embeddedFont>
      <p:font typeface="RMKPBC+PublicSans-BoldItalic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318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raja121/NM-DSCET-GROUP1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643256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cs typeface="CFJCTS+PublicSans-Bold"/>
              </a:rPr>
              <a:t>“</a:t>
            </a:r>
            <a:r>
              <a:rPr lang="en-IN" sz="2400" b="1" dirty="0">
                <a:solidFill>
                  <a:srgbClr val="223669"/>
                </a:solidFill>
                <a:latin typeface="+mj-lt"/>
                <a:cs typeface="CFJCTS+PublicSans-Bold"/>
              </a:rPr>
              <a:t>FOOD DELIVERY WEBSITE</a:t>
            </a:r>
            <a:r>
              <a:rPr sz="2400" b="1" dirty="0">
                <a:solidFill>
                  <a:srgbClr val="223669"/>
                </a:solidFill>
                <a:cs typeface="CFJCTS+PublicSans-Bold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22185-2F44-9068-4A40-A9C776C5A333}"/>
              </a:ext>
            </a:extLst>
          </p:cNvPr>
          <p:cNvSpPr txBox="1"/>
          <p:nvPr/>
        </p:nvSpPr>
        <p:spPr>
          <a:xfrm>
            <a:off x="323528" y="339502"/>
            <a:ext cx="820891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9. Appendix</a:t>
            </a:r>
          </a:p>
          <a:p>
            <a:r>
              <a:rPr lang="en-IN" dirty="0"/>
              <a:t>Include any additional information or diagrams, such as database schemas, wireframes, or flowcharts, as needed.</a:t>
            </a:r>
          </a:p>
          <a:p>
            <a:endParaRPr lang="en-IN" dirty="0"/>
          </a:p>
          <a:p>
            <a:r>
              <a:rPr lang="en-IN" b="1" dirty="0"/>
              <a:t>10. Entities: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/>
              <a:t>User</a:t>
            </a:r>
          </a:p>
          <a:p>
            <a:r>
              <a:rPr lang="en-IN" i="1" u="sng" dirty="0"/>
              <a:t>Attributes: </a:t>
            </a:r>
            <a:r>
              <a:rPr lang="en-IN" dirty="0" err="1"/>
              <a:t>UserID</a:t>
            </a:r>
            <a:r>
              <a:rPr lang="en-IN" dirty="0"/>
              <a:t> (Primary Key), Username, Email, Password, Role (Customer or Restaurant Owner)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/>
              <a:t>Restaurant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RestaurantID</a:t>
            </a:r>
            <a:r>
              <a:rPr lang="en-IN" dirty="0"/>
              <a:t> (Primary Key), Name, Location, Cuisine, Ratings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Menu Item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ItemID</a:t>
            </a:r>
            <a:r>
              <a:rPr lang="en-IN" dirty="0"/>
              <a:t> (Primary Key), Name, Description, Price, </a:t>
            </a:r>
            <a:r>
              <a:rPr lang="en-IN" dirty="0" err="1"/>
              <a:t>RestaurantID</a:t>
            </a:r>
            <a:r>
              <a:rPr lang="en-IN" dirty="0"/>
              <a:t> (Foreign Key)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32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C02D82-981E-2C1B-970D-60CB8437D0B8}"/>
              </a:ext>
            </a:extLst>
          </p:cNvPr>
          <p:cNvSpPr txBox="1"/>
          <p:nvPr/>
        </p:nvSpPr>
        <p:spPr>
          <a:xfrm>
            <a:off x="229514" y="411510"/>
            <a:ext cx="89289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Order</a:t>
            </a:r>
          </a:p>
          <a:p>
            <a:r>
              <a:rPr lang="en-IN" i="1" u="sng" dirty="0"/>
              <a:t>Attributes: </a:t>
            </a:r>
            <a:r>
              <a:rPr lang="en-IN" dirty="0" err="1"/>
              <a:t>OrderID</a:t>
            </a:r>
            <a:r>
              <a:rPr lang="en-IN" dirty="0"/>
              <a:t> (Primary Key), </a:t>
            </a:r>
            <a:r>
              <a:rPr lang="en-IN" dirty="0" err="1"/>
              <a:t>CustomerID</a:t>
            </a:r>
            <a:r>
              <a:rPr lang="en-IN" dirty="0"/>
              <a:t> (Foreign Key), </a:t>
            </a:r>
            <a:r>
              <a:rPr lang="en-IN" dirty="0" err="1"/>
              <a:t>RestaurantID</a:t>
            </a:r>
            <a:r>
              <a:rPr lang="en-IN" dirty="0"/>
              <a:t> (Foreign Key), </a:t>
            </a:r>
            <a:r>
              <a:rPr lang="en-IN" dirty="0" err="1"/>
              <a:t>OrderDate</a:t>
            </a:r>
            <a:r>
              <a:rPr lang="en-IN" dirty="0"/>
              <a:t>, Status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Order Item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OrderItemID</a:t>
            </a:r>
            <a:r>
              <a:rPr lang="en-IN" dirty="0"/>
              <a:t> (Primary Key), </a:t>
            </a:r>
            <a:r>
              <a:rPr lang="en-IN" dirty="0" err="1"/>
              <a:t>OrderID</a:t>
            </a:r>
            <a:r>
              <a:rPr lang="en-IN" dirty="0"/>
              <a:t> (Foreign Key), </a:t>
            </a:r>
            <a:r>
              <a:rPr lang="en-IN" dirty="0" err="1"/>
              <a:t>ItemID</a:t>
            </a:r>
            <a:r>
              <a:rPr lang="en-IN" dirty="0"/>
              <a:t> (Foreign Key), Quantity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Review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ReviewID</a:t>
            </a:r>
            <a:r>
              <a:rPr lang="en-IN" dirty="0"/>
              <a:t> (Primary Key), </a:t>
            </a:r>
            <a:r>
              <a:rPr lang="en-IN" dirty="0" err="1"/>
              <a:t>RestaurantID</a:t>
            </a:r>
            <a:r>
              <a:rPr lang="en-IN" dirty="0"/>
              <a:t> (Foreign Key), </a:t>
            </a:r>
            <a:r>
              <a:rPr lang="en-IN" dirty="0" err="1"/>
              <a:t>UserID</a:t>
            </a:r>
            <a:r>
              <a:rPr lang="en-IN" dirty="0"/>
              <a:t> (Foreign Key), Rating, Comment, Date</a:t>
            </a:r>
          </a:p>
          <a:p>
            <a:endParaRPr lang="en-IN" dirty="0"/>
          </a:p>
          <a:p>
            <a:r>
              <a:rPr lang="en-IN" b="1" dirty="0"/>
              <a:t>11</a:t>
            </a:r>
            <a:r>
              <a:rPr lang="en-IN" sz="1800" b="1" dirty="0"/>
              <a:t>. </a:t>
            </a:r>
            <a:r>
              <a:rPr lang="en-IN" b="1" dirty="0"/>
              <a:t>Conclusion</a:t>
            </a:r>
          </a:p>
          <a:p>
            <a:r>
              <a:rPr lang="en-GB" sz="1800" dirty="0"/>
              <a:t>This Software Requirement Specification (SRS) serves as a foundational document for your food delivery website project. It should be continually updated and refined as the project progresses and requirements evolve.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9521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10954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i="0" u="sng" dirty="0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https://github.com/hpraja121/NM-DSCET-GROUP13</a:t>
            </a:r>
            <a:endParaRPr sz="1400" b="1" dirty="0">
              <a:solidFill>
                <a:schemeClr val="tx2"/>
              </a:solidFill>
              <a:latin typeface="+mj-lt"/>
              <a:cs typeface="RMKPBC+PublicSans-BoldItal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0"/>
            <a:ext cx="91805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4" y="1330152"/>
            <a:ext cx="3242766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 full stack development project with 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641748-F7D6-C321-B7FB-D45C9F8AF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75379"/>
              </p:ext>
            </p:extLst>
          </p:nvPr>
        </p:nvGraphicFramePr>
        <p:xfrm>
          <a:off x="86729" y="2355726"/>
          <a:ext cx="4539023" cy="2297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45">
                  <a:extLst>
                    <a:ext uri="{9D8B030D-6E8A-4147-A177-3AD203B41FA5}">
                      <a16:colId xmlns:a16="http://schemas.microsoft.com/office/drawing/2014/main" val="2898436335"/>
                    </a:ext>
                  </a:extLst>
                </a:gridCol>
                <a:gridCol w="1437428">
                  <a:extLst>
                    <a:ext uri="{9D8B030D-6E8A-4147-A177-3AD203B41FA5}">
                      <a16:colId xmlns:a16="http://schemas.microsoft.com/office/drawing/2014/main" val="1360145190"/>
                    </a:ext>
                  </a:extLst>
                </a:gridCol>
                <a:gridCol w="987050">
                  <a:extLst>
                    <a:ext uri="{9D8B030D-6E8A-4147-A177-3AD203B41FA5}">
                      <a16:colId xmlns:a16="http://schemas.microsoft.com/office/drawing/2014/main" val="1296362446"/>
                    </a:ext>
                  </a:extLst>
                </a:gridCol>
              </a:tblGrid>
              <a:tr h="48505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88227"/>
                  </a:ext>
                </a:extLst>
              </a:tr>
              <a:tr h="410636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Basant kumar Bharati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13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76377"/>
                  </a:ext>
                </a:extLst>
              </a:tr>
              <a:tr h="3538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Ankit kumar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54038"/>
                  </a:ext>
                </a:extLst>
              </a:tr>
              <a:tr h="485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Abhishek kumar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63728"/>
                  </a:ext>
                </a:extLst>
              </a:tr>
              <a:tr h="4106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Raja Babu das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15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5DB9A-2C6F-6E45-9D1A-221F0756E4CE}"/>
              </a:ext>
            </a:extLst>
          </p:cNvPr>
          <p:cNvSpPr txBox="1"/>
          <p:nvPr/>
        </p:nvSpPr>
        <p:spPr>
          <a:xfrm flipH="1">
            <a:off x="107504" y="777287"/>
            <a:ext cx="258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Food delivery website</a:t>
            </a:r>
            <a:endParaRPr lang="en-IN" sz="2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D6671-4C51-E4D9-14A3-B65F827531D1}"/>
              </a:ext>
            </a:extLst>
          </p:cNvPr>
          <p:cNvSpPr txBox="1"/>
          <p:nvPr/>
        </p:nvSpPr>
        <p:spPr>
          <a:xfrm>
            <a:off x="2267744" y="483518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Software Requirement specification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2516D-3402-47BB-C695-43C4EE09260D}"/>
              </a:ext>
            </a:extLst>
          </p:cNvPr>
          <p:cNvSpPr txBox="1"/>
          <p:nvPr/>
        </p:nvSpPr>
        <p:spPr>
          <a:xfrm>
            <a:off x="323528" y="1347614"/>
            <a:ext cx="8496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1. 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1.1 Purpose</a:t>
            </a:r>
          </a:p>
          <a:p>
            <a:r>
              <a:rPr lang="en-GB" dirty="0"/>
              <a:t>The purpose of this document is to outline the software requirements for the development of a food delivery website. The website will serve as a platform for users to browse restaurants, view menus, place orders, and track deliveries.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1.2 Scope</a:t>
            </a:r>
          </a:p>
          <a:p>
            <a:r>
              <a:rPr lang="en-GB" dirty="0"/>
              <a:t>The project includes the development of both the backend and frontend components. The backend will be developed using Java, while the frontend will use HTML, CSS, JavaScript, and React.js.</a:t>
            </a:r>
          </a:p>
          <a:p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7AEB7-62F7-11A6-BE2A-726919898CA4}"/>
              </a:ext>
            </a:extLst>
          </p:cNvPr>
          <p:cNvCxnSpPr/>
          <p:nvPr/>
        </p:nvCxnSpPr>
        <p:spPr>
          <a:xfrm flipV="1">
            <a:off x="755576" y="847624"/>
            <a:ext cx="756084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634331-E437-0C53-3E16-46BB5F02B7C4}"/>
              </a:ext>
            </a:extLst>
          </p:cNvPr>
          <p:cNvCxnSpPr>
            <a:cxnSpLocks/>
          </p:cNvCxnSpPr>
          <p:nvPr/>
        </p:nvCxnSpPr>
        <p:spPr>
          <a:xfrm flipH="1">
            <a:off x="539552" y="885661"/>
            <a:ext cx="7632848" cy="6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3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1B9037-DFDE-76D7-23A9-1B113411480E}"/>
              </a:ext>
            </a:extLst>
          </p:cNvPr>
          <p:cNvSpPr txBox="1"/>
          <p:nvPr/>
        </p:nvSpPr>
        <p:spPr>
          <a:xfrm>
            <a:off x="323528" y="263684"/>
            <a:ext cx="66247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1.3 Definitions, Acronyms, and Abbreviations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SRS: Software Requirement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UI: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API: 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SQL: Structured Query Language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88177-436C-68A8-2D38-EDA3B8BE5AC7}"/>
              </a:ext>
            </a:extLst>
          </p:cNvPr>
          <p:cNvSpPr txBox="1"/>
          <p:nvPr/>
        </p:nvSpPr>
        <p:spPr>
          <a:xfrm>
            <a:off x="323528" y="1723500"/>
            <a:ext cx="84969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b="1" dirty="0"/>
              <a:t>2. System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2.1 System Description</a:t>
            </a:r>
          </a:p>
          <a:p>
            <a:r>
              <a:rPr lang="en-IN" dirty="0"/>
              <a:t>The food delivery website will allow users to perform the following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Register and log in as customers or restaurant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 for restaurants by location, cuisine, or restaurant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Browse restaurant menus and view item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items to the shopping cart and place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Track order status and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owners can manage their menus and view orders.</a:t>
            </a:r>
          </a:p>
        </p:txBody>
      </p:sp>
    </p:spTree>
    <p:extLst>
      <p:ext uri="{BB962C8B-B14F-4D97-AF65-F5344CB8AC3E}">
        <p14:creationId xmlns:p14="http://schemas.microsoft.com/office/powerpoint/2010/main" val="331604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E405CA-912F-56E8-B8E9-A3564E6B9E3B}"/>
              </a:ext>
            </a:extLst>
          </p:cNvPr>
          <p:cNvSpPr txBox="1"/>
          <p:nvPr/>
        </p:nvSpPr>
        <p:spPr>
          <a:xfrm>
            <a:off x="179512" y="339502"/>
            <a:ext cx="799288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2.2 System Architecture</a:t>
            </a:r>
          </a:p>
          <a:p>
            <a:r>
              <a:rPr lang="en-IN" dirty="0"/>
              <a:t>The system will consist of two main components:</a:t>
            </a:r>
          </a:p>
          <a:p>
            <a:endParaRPr lang="en-IN" dirty="0"/>
          </a:p>
          <a:p>
            <a:r>
              <a:rPr lang="en-IN" dirty="0"/>
              <a:t>Backend: Java-based server handling business logic and data management.</a:t>
            </a:r>
          </a:p>
          <a:p>
            <a:r>
              <a:rPr lang="en-IN" dirty="0"/>
              <a:t>Frontend: HTML, CSS, JavaScript, and React.js-based user interface.</a:t>
            </a:r>
          </a:p>
          <a:p>
            <a:endParaRPr lang="en-IN" dirty="0"/>
          </a:p>
          <a:p>
            <a:r>
              <a:rPr lang="en-IN" sz="2000" b="1" dirty="0"/>
              <a:t>3. Functional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3.1 User Registration and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register and log in using email or social media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roles include customers and restaurant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Authentication and authorization mechanisms will be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3.2 Restaurant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search for restaurants by location, cuisine, or restaurant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details include name, location, cuisine, ratings, and reviews.</a:t>
            </a:r>
          </a:p>
        </p:txBody>
      </p:sp>
    </p:spTree>
    <p:extLst>
      <p:ext uri="{BB962C8B-B14F-4D97-AF65-F5344CB8AC3E}">
        <p14:creationId xmlns:p14="http://schemas.microsoft.com/office/powerpoint/2010/main" val="87549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8CF84D-ECFC-C5B4-E728-C7E353E0E9F6}"/>
              </a:ext>
            </a:extLst>
          </p:cNvPr>
          <p:cNvSpPr txBox="1"/>
          <p:nvPr/>
        </p:nvSpPr>
        <p:spPr>
          <a:xfrm>
            <a:off x="467544" y="309593"/>
            <a:ext cx="79208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3.3 Menu Management (Restaurant Owners)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owners can log in and manage their menus.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Add, edit, or remove items from the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Set item prices and descriptions.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3.4 Ordering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can browse restaurant menus.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items to the shopping 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 and modify the 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Place orders, providing delivery details and payment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3.5 Order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track the status of their orders (e.g., order received, preparing, out for delivery).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Receive notifications when the order status changes.</a:t>
            </a:r>
          </a:p>
        </p:txBody>
      </p:sp>
    </p:spTree>
    <p:extLst>
      <p:ext uri="{BB962C8B-B14F-4D97-AF65-F5344CB8AC3E}">
        <p14:creationId xmlns:p14="http://schemas.microsoft.com/office/powerpoint/2010/main" val="311148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0AEAF5-218C-8CB5-BC83-57CAAA107B38}"/>
              </a:ext>
            </a:extLst>
          </p:cNvPr>
          <p:cNvSpPr txBox="1"/>
          <p:nvPr/>
        </p:nvSpPr>
        <p:spPr>
          <a:xfrm>
            <a:off x="323528" y="411510"/>
            <a:ext cx="813690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3.6 Payment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Securely process payments using a third-party payment gateway.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3.7 User Reviews and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leave reviews and ratings for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Reviews should include text comments and star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4. </a:t>
            </a:r>
            <a:r>
              <a:rPr lang="en-IN" sz="2000" b="1" dirty="0"/>
              <a:t>Non-Functional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4.1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website should load quickly and handle a large number of concurrent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Response times for critical functions should be below predefined thresholds.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4.2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encryption for user data and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Protect against common web application security threats (e.g., SQL injection, cross-site scripting).</a:t>
            </a:r>
          </a:p>
        </p:txBody>
      </p:sp>
    </p:spTree>
    <p:extLst>
      <p:ext uri="{BB962C8B-B14F-4D97-AF65-F5344CB8AC3E}">
        <p14:creationId xmlns:p14="http://schemas.microsoft.com/office/powerpoint/2010/main" val="262858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93E07-2D98-300D-C976-1EAB9587C71E}"/>
              </a:ext>
            </a:extLst>
          </p:cNvPr>
          <p:cNvSpPr txBox="1"/>
          <p:nvPr/>
        </p:nvSpPr>
        <p:spPr>
          <a:xfrm>
            <a:off x="467544" y="195486"/>
            <a:ext cx="806489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4.3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interface should be intuitive and easy to navigate.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accessibility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4.4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system should be designed to scale horizontally to accommodate increased user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4.5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system should be highly available and minimize downtime.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2000" b="1" dirty="0"/>
              <a:t>5. Technical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5.1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 the backend using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a relational database (e.g., MySQL) for data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RESTful APIs for communication between the frontend and backend.</a:t>
            </a:r>
          </a:p>
        </p:txBody>
      </p:sp>
    </p:spTree>
    <p:extLst>
      <p:ext uri="{BB962C8B-B14F-4D97-AF65-F5344CB8AC3E}">
        <p14:creationId xmlns:p14="http://schemas.microsoft.com/office/powerpoint/2010/main" val="388702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1AEC0B-C5B9-3224-924F-A9B4FD956E89}"/>
              </a:ext>
            </a:extLst>
          </p:cNvPr>
          <p:cNvSpPr txBox="1"/>
          <p:nvPr/>
        </p:nvSpPr>
        <p:spPr>
          <a:xfrm>
            <a:off x="467544" y="448091"/>
            <a:ext cx="79928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5.2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Develop the frontend using HTML, CSS, JavaScript, and React.js.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Ensure cross-browser compatibility.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 responsive design for mobile devices.</a:t>
            </a:r>
          </a:p>
          <a:p>
            <a:endParaRPr lang="en-IN" dirty="0"/>
          </a:p>
          <a:p>
            <a:r>
              <a:rPr lang="en-IN" b="1" dirty="0"/>
              <a:t>6.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 unit testing, integration testing, and user acceptance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Ensure the website is compatible with various browsers and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7.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Deploy the application on a reliable web hosting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up continuous integration and continuous deployment (CI/CD) pipelines.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8. Maintenance and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 ongoing maintenance and support to address issues and updates.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0557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909</Words>
  <Application>Microsoft Office PowerPoint</Application>
  <PresentationFormat>On-screen Show (16:9)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PVLNNE+ArialMT</vt:lpstr>
      <vt:lpstr>CFRUAJ+EBGaramond-Medium</vt:lpstr>
      <vt:lpstr>Wingdings</vt:lpstr>
      <vt:lpstr>KQGMTU+Arial-BoldMT</vt:lpstr>
      <vt:lpstr>CFJCTS+PublicSans-Bold</vt:lpstr>
      <vt:lpstr>Arial</vt:lpstr>
      <vt:lpstr>Calibri</vt:lpstr>
      <vt:lpstr>RMKPBC+PublicSans-BoldItalic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hemant</dc:creator>
  <cp:lastModifiedBy>Basant kumar</cp:lastModifiedBy>
  <cp:revision>6</cp:revision>
  <dcterms:modified xsi:type="dcterms:W3CDTF">2023-09-26T16:23:31Z</dcterms:modified>
</cp:coreProperties>
</file>