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42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FB8E3-9ABA-4E24-903B-710070A72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DCE673-E8C5-447A-A28B-7CC6BEE98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E53CF-2ED7-4103-92DC-0FA5828D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001A-6301-4201-BF62-6E24BE3E77E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0B218-F8E0-4EE3-B5AF-3C0E06CA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AA6A6-2774-4220-8863-C9B4A3AF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14C3-9A02-4896-B10A-58CDF8F3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2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B5111-F935-45B8-A6DA-8136C99C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523E4-EDB1-4E9C-8DA5-45B290597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7CB11-FCD9-46CF-8FC6-E60DF34B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001A-6301-4201-BF62-6E24BE3E77E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C5E85-8AD6-4E71-839C-95A42D29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6B01C-AE9E-4191-A74B-132BF93A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14C3-9A02-4896-B10A-58CDF8F3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6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BCCB8A-2249-4A9E-BB71-2DF51A625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A12031-4093-4EA9-A54C-90D5E4D5D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41DBA-08C7-4080-BB67-36B3FC02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001A-6301-4201-BF62-6E24BE3E77E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CF9D1-8465-4D7B-969D-E4E9D592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1377B-BEB9-4374-91ED-5614F612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14C3-9A02-4896-B10A-58CDF8F3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1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71DCC-4C81-4438-9FA5-9AF5B2B8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55C5B-0611-4CA0-9EBD-A5760EDC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14446-2453-445A-988A-A3ECF96F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001A-6301-4201-BF62-6E24BE3E77E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76E82-A314-4851-A89D-0299431D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31B18-AAD9-48C0-85E8-77E2C5E3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14C3-9A02-4896-B10A-58CDF8F3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7853-38D7-4E18-9489-D5923ACD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95274-6218-4EE9-A2A0-C6972FA4A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16C49-90B9-46D3-B4D0-36BC820E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001A-6301-4201-BF62-6E24BE3E77E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F61D8-8E2A-4575-9C8D-EA8550C0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CA87F-6A80-46F9-BB14-8BF9F174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14C3-9A02-4896-B10A-58CDF8F3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6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18FFF-DFC6-4A63-AE5F-7B8AEAE3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ED296-3FF5-41B7-B7C8-DFEDB728C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89672-89F9-4945-81B2-41C3521D6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7518B-73CC-4AD8-A155-9530186C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001A-6301-4201-BF62-6E24BE3E77E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24808-DE78-481D-A38C-7AD8CB3F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4BBAB-1890-46BE-B056-DA17718E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14C3-9A02-4896-B10A-58CDF8F3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16D25-7F62-4DD5-9B0B-EEF2527C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E67BA0-D9A0-4611-9552-773882190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A0D35-97C4-4699-8ED7-F06846F06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DC7B7-6D9A-43C4-B3DC-895EC39C3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C77348-BF73-4897-B5EF-A7E085C45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DFB61E-7418-4E39-8D58-68CDA536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001A-6301-4201-BF62-6E24BE3E77E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69023-41CE-4BD8-BF8D-84C3C316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319157-D56C-4591-9FC1-75D668E9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14C3-9A02-4896-B10A-58CDF8F3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DBE72-EF08-4664-BD90-ED530295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BAECD2-94DE-46A5-AB9A-4693BC09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001A-6301-4201-BF62-6E24BE3E77E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163320-81AA-45C5-A95F-66184E4A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79C650-0448-4512-AE82-52436CD4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14C3-9A02-4896-B10A-58CDF8F3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1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E584F1-FB6E-4F70-88A5-896E239A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001A-6301-4201-BF62-6E24BE3E77E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13164C-A73A-4C29-8F83-677C4F51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54790-A29B-4AE6-B0D3-9C3CBB40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14C3-9A02-4896-B10A-58CDF8F3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01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C1945-16C8-40C6-B1C9-9B64B5D7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39CB0-E758-4197-BA3B-74B17363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2E714-A080-42B1-83E5-B351927FA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57441-007B-4E29-954D-6D8DEC40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001A-6301-4201-BF62-6E24BE3E77E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B5E6A-C3D4-497E-AC91-10AD6CB5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C87CDB-C52B-4EAD-B9BE-13ADD44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14C3-9A02-4896-B10A-58CDF8F3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0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89DB5-EA72-43E3-B738-EA6A63BE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CC0484-B759-4C85-B2DB-CB63F35FC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D9F282-CE09-4A25-9A62-DEBCAC297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0C855-BF99-495D-AD49-F0B73D7A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001A-6301-4201-BF62-6E24BE3E77E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4F282-307E-44DE-9FAB-B0CAAFAC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841F3-984E-4D8A-9B94-3E8FBD29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14C3-9A02-4896-B10A-58CDF8F3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1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353E42-9162-4B4F-B2B0-52152CAB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85A94-C4BB-4C32-9959-C87D1F424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8C0D1-2715-40ED-B90A-83146DB00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A001A-6301-4201-BF62-6E24BE3E77E8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3F05A-9F76-4544-AC76-D66AC18AA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17F9F-9B44-4520-94C8-7FF4A1D67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714C3-9A02-4896-B10A-58CDF8F3C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4721DE9-6225-4126-98B0-CB79B5A8823C}"/>
              </a:ext>
            </a:extLst>
          </p:cNvPr>
          <p:cNvGrpSpPr/>
          <p:nvPr/>
        </p:nvGrpSpPr>
        <p:grpSpPr>
          <a:xfrm>
            <a:off x="2016215" y="909637"/>
            <a:ext cx="8334830" cy="5834063"/>
            <a:chOff x="2016215" y="909637"/>
            <a:chExt cx="8334830" cy="583406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26D9ECB-88F0-4A85-AAD0-315F9CFBCCBE}"/>
                </a:ext>
              </a:extLst>
            </p:cNvPr>
            <p:cNvGrpSpPr/>
            <p:nvPr/>
          </p:nvGrpSpPr>
          <p:grpSpPr>
            <a:xfrm>
              <a:off x="2016215" y="909637"/>
              <a:ext cx="8334830" cy="3210555"/>
              <a:chOff x="2025941" y="909638"/>
              <a:chExt cx="8334830" cy="321055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9A4A580-4C21-463C-B9CD-C0FCEB7D4B34}"/>
                  </a:ext>
                </a:extLst>
              </p:cNvPr>
              <p:cNvSpPr/>
              <p:nvPr/>
            </p:nvSpPr>
            <p:spPr>
              <a:xfrm>
                <a:off x="2025941" y="2067458"/>
                <a:ext cx="5831633" cy="205273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E36E648-5835-45D1-A243-89BB007D892D}"/>
                  </a:ext>
                </a:extLst>
              </p:cNvPr>
              <p:cNvCxnSpPr/>
              <p:nvPr/>
            </p:nvCxnSpPr>
            <p:spPr>
              <a:xfrm flipV="1">
                <a:off x="2025941" y="909638"/>
                <a:ext cx="2503197" cy="11578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44FB0E81-5EBD-46BB-91EA-6726DF76D76C}"/>
                  </a:ext>
                </a:extLst>
              </p:cNvPr>
              <p:cNvCxnSpPr/>
              <p:nvPr/>
            </p:nvCxnSpPr>
            <p:spPr>
              <a:xfrm flipV="1">
                <a:off x="7857574" y="909638"/>
                <a:ext cx="2503197" cy="11578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BEC0575C-AC3F-481A-8D7A-73C4201BB04A}"/>
                  </a:ext>
                </a:extLst>
              </p:cNvPr>
              <p:cNvCxnSpPr/>
              <p:nvPr/>
            </p:nvCxnSpPr>
            <p:spPr>
              <a:xfrm flipV="1">
                <a:off x="7857573" y="2962373"/>
                <a:ext cx="2503197" cy="11578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6AC57CC9-35DB-4821-8D52-9880297F9F98}"/>
                  </a:ext>
                </a:extLst>
              </p:cNvPr>
              <p:cNvCxnSpPr/>
              <p:nvPr/>
            </p:nvCxnSpPr>
            <p:spPr>
              <a:xfrm>
                <a:off x="4518660" y="909638"/>
                <a:ext cx="58421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D0C14D04-FD89-48E7-95A1-0B69D9208C42}"/>
                  </a:ext>
                </a:extLst>
              </p:cNvPr>
              <p:cNvCxnSpPr/>
              <p:nvPr/>
            </p:nvCxnSpPr>
            <p:spPr>
              <a:xfrm>
                <a:off x="10353150" y="909638"/>
                <a:ext cx="0" cy="20527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A7D114C-5075-4228-A456-B8DEE1C469F1}"/>
                </a:ext>
              </a:extLst>
            </p:cNvPr>
            <p:cNvSpPr/>
            <p:nvPr/>
          </p:nvSpPr>
          <p:spPr>
            <a:xfrm>
              <a:off x="3794760" y="4120193"/>
              <a:ext cx="2026920" cy="2623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38C4552-E36D-4255-A0BF-5E434B944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1680" y="6279090"/>
              <a:ext cx="906780" cy="4646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E602EA9-F895-4200-A8F6-1DCB93C37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8460" y="4120193"/>
              <a:ext cx="0" cy="2158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902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이윤성</dc:creator>
  <cp:lastModifiedBy>이윤성</cp:lastModifiedBy>
  <cp:revision>3</cp:revision>
  <dcterms:created xsi:type="dcterms:W3CDTF">2020-11-26T14:23:08Z</dcterms:created>
  <dcterms:modified xsi:type="dcterms:W3CDTF">2020-11-26T14:33:21Z</dcterms:modified>
</cp:coreProperties>
</file>