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2DEF036-4F80-4C8E-84B5-BE1FB661A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r="28200" b="4576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7A013B61-B6D4-4629-B058-4B9D0AA5E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Natural Disasters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C003805-EDAE-4E64-A0B0-7056D6C87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900"/>
              <a:t>Project by :</a:t>
            </a:r>
          </a:p>
          <a:p>
            <a:pPr algn="l"/>
            <a:r>
              <a:rPr lang="en-US" sz="1900"/>
              <a:t>Devendra Shankar Gaud</a:t>
            </a:r>
          </a:p>
          <a:p>
            <a:pPr algn="l"/>
            <a:r>
              <a:rPr lang="en-US" sz="1900"/>
              <a:t>Harsh Pratap Singh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Number of Natural Disasters">
            <a:extLst>
              <a:ext uri="{FF2B5EF4-FFF2-40B4-BE49-F238E27FC236}">
                <a16:creationId xmlns:a16="http://schemas.microsoft.com/office/drawing/2014/main" id="{84D91EF4-B65F-4A72-9CCF-745F52638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727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atural Disasters occurred ">
            <a:extLst>
              <a:ext uri="{FF2B5EF4-FFF2-40B4-BE49-F238E27FC236}">
                <a16:creationId xmlns:a16="http://schemas.microsoft.com/office/drawing/2014/main" id="{96EF6220-5C78-4AD6-BAFF-40C28FB5B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1" y="0"/>
            <a:ext cx="11004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iechart for 2007">
            <a:extLst>
              <a:ext uri="{FF2B5EF4-FFF2-40B4-BE49-F238E27FC236}">
                <a16:creationId xmlns:a16="http://schemas.microsoft.com/office/drawing/2014/main" id="{EAC5089F-944B-4FC4-ABBA-D731638FD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6" y="0"/>
            <a:ext cx="1129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iechart from 2001-2021">
            <a:extLst>
              <a:ext uri="{FF2B5EF4-FFF2-40B4-BE49-F238E27FC236}">
                <a16:creationId xmlns:a16="http://schemas.microsoft.com/office/drawing/2014/main" id="{CB3DED1F-57EB-4BB6-98AC-7E8652D9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8" y="0"/>
            <a:ext cx="11447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 Damage">
            <a:extLst>
              <a:ext uri="{FF2B5EF4-FFF2-40B4-BE49-F238E27FC236}">
                <a16:creationId xmlns:a16="http://schemas.microsoft.com/office/drawing/2014/main" id="{E18D8FAF-9441-4A7F-9C39-3AE94117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49" y="0"/>
            <a:ext cx="10455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Number of Deaths in Asia-Pacific">
            <a:extLst>
              <a:ext uri="{FF2B5EF4-FFF2-40B4-BE49-F238E27FC236}">
                <a16:creationId xmlns:a16="http://schemas.microsoft.com/office/drawing/2014/main" id="{D9475F99-6C9A-4E39-9AD5-0A7C11B18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2" y="0"/>
            <a:ext cx="10480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Natural Disaster Dashboard">
            <a:extLst>
              <a:ext uri="{FF2B5EF4-FFF2-40B4-BE49-F238E27FC236}">
                <a16:creationId xmlns:a16="http://schemas.microsoft.com/office/drawing/2014/main" id="{711E5179-FE42-4039-A5F7-0AA4081C0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0"/>
            <a:ext cx="1085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Natural Disasters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Disasters</dc:title>
  <dc:creator/>
  <cp:lastModifiedBy>Harsh Pratap Singh</cp:lastModifiedBy>
  <cp:revision>1</cp:revision>
  <dcterms:created xsi:type="dcterms:W3CDTF">2021-12-10T13:34:31Z</dcterms:created>
  <dcterms:modified xsi:type="dcterms:W3CDTF">2021-12-10T15:17:24Z</dcterms:modified>
</cp:coreProperties>
</file>