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.png" ContentType="image/png"/>
  <Override PartName="/ppt/media/image5.png" ContentType="image/png"/>
  <Override PartName="/ppt/media/image1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6.png" ContentType="image/png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slides/slide18.xml" ContentType="application/vnd.openxmlformats-officedocument.presentationml.slide+xml"/>
  <Override PartName="/ppt/slides/slide22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_rels/slide8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25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4.xml" ContentType="application/vnd.openxmlformats-officedocument.presentationml.slide+xml"/>
  <Override PartName="/ppt/slides/slide17.xml" ContentType="application/vnd.openxmlformats-officedocument.presentationml.slide+xml"/>
  <Override PartName="/ppt/slides/slide21.xml" ContentType="application/vnd.openxmlformats-officedocument.presentationml.slide+xml"/>
  <Override PartName="/ppt/slides/slide1.xml" ContentType="application/vnd.openxmlformats-officedocument.presentationml.slide+xml"/>
  <Override PartName="/ppt/slides/slide24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3.xml" ContentType="application/vnd.openxmlformats-officedocument.presentationml.slide+xml"/>
  <Override PartName="/ppt/slides/slide16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6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50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66840"/>
            <a:ext cx="9143640" cy="83880"/>
          </a:xfrm>
          <a:prstGeom prst="rect">
            <a:avLst/>
          </a:prstGeom>
          <a:solidFill>
            <a:srgbClr val="b2b2b2"/>
          </a:solidFill>
        </p:spPr>
      </p:sp>
      <p:sp>
        <p:nvSpPr>
          <p:cNvPr id="1" name="CustomShape 2"/>
          <p:cNvSpPr/>
          <p:nvPr/>
        </p:nvSpPr>
        <p:spPr>
          <a:xfrm>
            <a:off x="0" y="0"/>
            <a:ext cx="9143640" cy="31032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2" name="CustomShape 3"/>
          <p:cNvSpPr/>
          <p:nvPr/>
        </p:nvSpPr>
        <p:spPr>
          <a:xfrm>
            <a:off x="0" y="308160"/>
            <a:ext cx="9143640" cy="91080"/>
          </a:xfrm>
          <a:prstGeom prst="rect">
            <a:avLst/>
          </a:prstGeom>
          <a:solidFill>
            <a:srgbClr val="b2b2b2"/>
          </a:solidFill>
        </p:spPr>
      </p:sp>
      <p:sp>
        <p:nvSpPr>
          <p:cNvPr id="3" name="CustomShape 4"/>
          <p:cNvSpPr/>
          <p:nvPr/>
        </p:nvSpPr>
        <p:spPr>
          <a:xfrm>
            <a:off x="5410080" y="360000"/>
            <a:ext cx="3733560" cy="91440"/>
          </a:xfrm>
          <a:prstGeom prst="rect">
            <a:avLst/>
          </a:prstGeom>
          <a:solidFill>
            <a:srgbClr val="b2b2b2"/>
          </a:solidFill>
        </p:spPr>
      </p:sp>
      <p:sp>
        <p:nvSpPr>
          <p:cNvPr id="4" name="CustomShape 5"/>
          <p:cNvSpPr/>
          <p:nvPr/>
        </p:nvSpPr>
        <p:spPr>
          <a:xfrm>
            <a:off x="5410080" y="439920"/>
            <a:ext cx="3733560" cy="180360"/>
          </a:xfrm>
          <a:prstGeom prst="rect">
            <a:avLst/>
          </a:prstGeom>
          <a:solidFill>
            <a:srgbClr val="b2b2b2"/>
          </a:solidFill>
        </p:spPr>
      </p:sp>
      <p:sp>
        <p:nvSpPr>
          <p:cNvPr id="5" name="CustomShape 6"/>
          <p:cNvSpPr/>
          <p:nvPr/>
        </p:nvSpPr>
        <p:spPr>
          <a:xfrm>
            <a:off x="5407200" y="497520"/>
            <a:ext cx="3062880" cy="27000"/>
          </a:xfrm>
          <a:prstGeom prst="roundRect">
            <a:avLst>
              <a:gd fmla="val 3600" name="adj"/>
            </a:avLst>
          </a:prstGeom>
          <a:solidFill>
            <a:srgbClr val="dddddd"/>
          </a:solidFill>
        </p:spPr>
      </p:sp>
      <p:sp>
        <p:nvSpPr>
          <p:cNvPr id="6" name="CustomShape 7"/>
          <p:cNvSpPr/>
          <p:nvPr/>
        </p:nvSpPr>
        <p:spPr>
          <a:xfrm>
            <a:off x="7373520" y="588960"/>
            <a:ext cx="1599840" cy="36360"/>
          </a:xfrm>
          <a:prstGeom prst="roundRect">
            <a:avLst>
              <a:gd fmla="val 3600" name="adj"/>
            </a:avLst>
          </a:prstGeom>
          <a:solidFill>
            <a:srgbClr val="dddddd"/>
          </a:solidFill>
        </p:spPr>
      </p:sp>
      <p:sp>
        <p:nvSpPr>
          <p:cNvPr id="7" name="CustomShape 8"/>
          <p:cNvSpPr/>
          <p:nvPr/>
        </p:nvSpPr>
        <p:spPr>
          <a:xfrm>
            <a:off x="9084960" y="-2160"/>
            <a:ext cx="57240" cy="62136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8" name="CustomShape 9"/>
          <p:cNvSpPr/>
          <p:nvPr/>
        </p:nvSpPr>
        <p:spPr>
          <a:xfrm>
            <a:off x="9044640" y="-2160"/>
            <a:ext cx="27000" cy="62136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9" name="CustomShape 10"/>
          <p:cNvSpPr/>
          <p:nvPr/>
        </p:nvSpPr>
        <p:spPr>
          <a:xfrm>
            <a:off x="9025560" y="-2160"/>
            <a:ext cx="8640" cy="62136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0" name="CustomShape 11"/>
          <p:cNvSpPr/>
          <p:nvPr/>
        </p:nvSpPr>
        <p:spPr>
          <a:xfrm>
            <a:off x="8975520" y="-2160"/>
            <a:ext cx="27000" cy="62136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1" name="CustomShape 12"/>
          <p:cNvSpPr/>
          <p:nvPr/>
        </p:nvSpPr>
        <p:spPr>
          <a:xfrm>
            <a:off x="8915760" y="360"/>
            <a:ext cx="54360" cy="58500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2" name="CustomShape 13"/>
          <p:cNvSpPr/>
          <p:nvPr/>
        </p:nvSpPr>
        <p:spPr>
          <a:xfrm>
            <a:off x="8873640" y="360"/>
            <a:ext cx="8640" cy="58500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3" name="CustomShape 14"/>
          <p:cNvSpPr/>
          <p:nvPr/>
        </p:nvSpPr>
        <p:spPr>
          <a:xfrm>
            <a:off x="5410080" y="3809520"/>
            <a:ext cx="3733560" cy="91440"/>
          </a:xfrm>
          <a:prstGeom prst="rect">
            <a:avLst/>
          </a:prstGeom>
          <a:solidFill>
            <a:srgbClr val="b2b2b2"/>
          </a:solidFill>
        </p:spPr>
      </p:sp>
      <p:sp>
        <p:nvSpPr>
          <p:cNvPr id="14" name="CustomShape 15"/>
          <p:cNvSpPr/>
          <p:nvPr/>
        </p:nvSpPr>
        <p:spPr>
          <a:xfrm>
            <a:off x="5410080" y="3896640"/>
            <a:ext cx="3733560" cy="192240"/>
          </a:xfrm>
          <a:prstGeom prst="rect">
            <a:avLst/>
          </a:prstGeom>
          <a:solidFill>
            <a:srgbClr val="b2b2b2"/>
          </a:solidFill>
        </p:spPr>
      </p:sp>
      <p:sp>
        <p:nvSpPr>
          <p:cNvPr id="15" name="CustomShape 16"/>
          <p:cNvSpPr/>
          <p:nvPr/>
        </p:nvSpPr>
        <p:spPr>
          <a:xfrm>
            <a:off x="5410080" y="4114800"/>
            <a:ext cx="3733560" cy="9360"/>
          </a:xfrm>
          <a:prstGeom prst="rect">
            <a:avLst/>
          </a:prstGeom>
          <a:solidFill>
            <a:srgbClr val="b2b2b2"/>
          </a:solidFill>
        </p:spPr>
      </p:sp>
      <p:sp>
        <p:nvSpPr>
          <p:cNvPr id="16" name="CustomShape 17"/>
          <p:cNvSpPr/>
          <p:nvPr/>
        </p:nvSpPr>
        <p:spPr>
          <a:xfrm>
            <a:off x="5410080" y="4164120"/>
            <a:ext cx="1965600" cy="18720"/>
          </a:xfrm>
          <a:prstGeom prst="rect">
            <a:avLst/>
          </a:prstGeom>
          <a:solidFill>
            <a:srgbClr val="b2b2b2"/>
          </a:solidFill>
        </p:spPr>
      </p:sp>
      <p:sp>
        <p:nvSpPr>
          <p:cNvPr id="17" name="CustomShape 18"/>
          <p:cNvSpPr/>
          <p:nvPr/>
        </p:nvSpPr>
        <p:spPr>
          <a:xfrm>
            <a:off x="5410080" y="4199400"/>
            <a:ext cx="1965600" cy="9360"/>
          </a:xfrm>
          <a:prstGeom prst="rect">
            <a:avLst/>
          </a:prstGeom>
          <a:solidFill>
            <a:srgbClr val="b2b2b2"/>
          </a:solidFill>
        </p:spPr>
      </p:sp>
      <p:sp>
        <p:nvSpPr>
          <p:cNvPr id="18" name="CustomShape 19"/>
          <p:cNvSpPr/>
          <p:nvPr/>
        </p:nvSpPr>
        <p:spPr>
          <a:xfrm>
            <a:off x="5410080" y="3962520"/>
            <a:ext cx="3062880" cy="27000"/>
          </a:xfrm>
          <a:prstGeom prst="roundRect">
            <a:avLst>
              <a:gd fmla="val 3600" name="adj"/>
            </a:avLst>
          </a:prstGeom>
          <a:solidFill>
            <a:srgbClr val="dddddd"/>
          </a:solidFill>
        </p:spPr>
      </p:sp>
      <p:sp>
        <p:nvSpPr>
          <p:cNvPr id="19" name="CustomShape 20"/>
          <p:cNvSpPr/>
          <p:nvPr/>
        </p:nvSpPr>
        <p:spPr>
          <a:xfrm>
            <a:off x="7376400" y="4061160"/>
            <a:ext cx="1599840" cy="36360"/>
          </a:xfrm>
          <a:prstGeom prst="roundRect">
            <a:avLst>
              <a:gd fmla="val 3600" name="adj"/>
            </a:avLst>
          </a:prstGeom>
          <a:solidFill>
            <a:srgbClr val="dddddd"/>
          </a:solidFill>
        </p:spPr>
      </p:sp>
      <p:sp>
        <p:nvSpPr>
          <p:cNvPr id="20" name="CustomShape 21"/>
          <p:cNvSpPr/>
          <p:nvPr/>
        </p:nvSpPr>
        <p:spPr>
          <a:xfrm>
            <a:off x="0" y="3649680"/>
            <a:ext cx="9143640" cy="243720"/>
          </a:xfrm>
          <a:prstGeom prst="rect">
            <a:avLst/>
          </a:prstGeom>
          <a:solidFill>
            <a:srgbClr val="b2b2b2"/>
          </a:solidFill>
        </p:spPr>
      </p:sp>
      <p:sp>
        <p:nvSpPr>
          <p:cNvPr id="21" name="CustomShape 22"/>
          <p:cNvSpPr/>
          <p:nvPr/>
        </p:nvSpPr>
        <p:spPr>
          <a:xfrm>
            <a:off x="0" y="3675600"/>
            <a:ext cx="9143640" cy="140400"/>
          </a:xfrm>
          <a:prstGeom prst="rect">
            <a:avLst/>
          </a:prstGeom>
          <a:solidFill>
            <a:srgbClr val="b2b2b2"/>
          </a:solidFill>
        </p:spPr>
      </p:sp>
      <p:sp>
        <p:nvSpPr>
          <p:cNvPr id="22" name="CustomShape 23"/>
          <p:cNvSpPr/>
          <p:nvPr/>
        </p:nvSpPr>
        <p:spPr>
          <a:xfrm>
            <a:off x="6414120" y="3642840"/>
            <a:ext cx="2729520" cy="248760"/>
          </a:xfrm>
          <a:prstGeom prst="rect">
            <a:avLst/>
          </a:prstGeom>
          <a:solidFill>
            <a:srgbClr val="b2b2b2"/>
          </a:solidFill>
        </p:spPr>
      </p:sp>
      <p:sp>
        <p:nvSpPr>
          <p:cNvPr id="23" name="CustomShape 24"/>
          <p:cNvSpPr/>
          <p:nvPr/>
        </p:nvSpPr>
        <p:spPr>
          <a:xfrm>
            <a:off x="0" y="0"/>
            <a:ext cx="9143640" cy="370152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24" name="PlaceHolder 25"/>
          <p:cNvSpPr>
            <a:spLocks noGrp="1"/>
          </p:cNvSpPr>
          <p:nvPr>
            <p:ph type="title"/>
          </p:nvPr>
        </p:nvSpPr>
        <p:spPr>
          <a:xfrm>
            <a:off x="457200" y="2401920"/>
            <a:ext cx="8457840" cy="1469520"/>
          </a:xfrm>
          <a:prstGeom prst="rect">
            <a:avLst/>
          </a:prstGeom>
        </p:spPr>
        <p:txBody>
          <a:bodyPr anchor="b" bIns="45000" lIns="90000" rIns="90000" tIns="45000"/>
          <a:p>
            <a:r>
              <a:rPr lang="en-US" sz="4400">
                <a:solidFill>
                  <a:srgbClr val="ffffff"/>
                </a:solidFill>
                <a:latin typeface="Trebuchet MS"/>
              </a:rPr>
              <a:t>Click to edit the title text formatClick to edit Master title style</a:t>
            </a:r>
            <a:endParaRPr/>
          </a:p>
        </p:txBody>
      </p:sp>
      <p:sp>
        <p:nvSpPr>
          <p:cNvPr id="25" name="PlaceHolder 26"/>
          <p:cNvSpPr>
            <a:spLocks noGrp="1"/>
          </p:cNvSpPr>
          <p:nvPr>
            <p:ph type="body"/>
          </p:nvPr>
        </p:nvSpPr>
        <p:spPr>
          <a:xfrm>
            <a:off x="457200" y="3899880"/>
            <a:ext cx="4952520" cy="1752120"/>
          </a:xfrm>
          <a:prstGeom prst="rect">
            <a:avLst/>
          </a:prstGeom>
        </p:spPr>
        <p:txBody>
          <a:bodyPr bIns="45000" lIns="90000" rIns="90000" tIns="45000"/>
          <a:p>
            <a:pPr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Arial"/>
              </a:rPr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Arial"/>
              </a:rPr>
              <a:t>Eighth Outline Level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Arial"/>
              </a:rPr>
              <a:t>Ninth Outline LevelClick to edit Master subtitle style</a:t>
            </a:r>
            <a:endParaRPr/>
          </a:p>
        </p:txBody>
      </p:sp>
      <p:sp>
        <p:nvSpPr>
          <p:cNvPr id="26" name="PlaceHolder 27"/>
          <p:cNvSpPr>
            <a:spLocks noGrp="1"/>
          </p:cNvSpPr>
          <p:nvPr>
            <p:ph type="dt"/>
          </p:nvPr>
        </p:nvSpPr>
        <p:spPr>
          <a:xfrm>
            <a:off x="6705720" y="4206240"/>
            <a:ext cx="959760" cy="4568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 sz="800">
                <a:solidFill>
                  <a:srgbClr val="b2b2b2"/>
                </a:solidFill>
                <a:latin typeface="Arial"/>
              </a:rPr>
              <a:t>&lt;date/time&gt;</a:t>
            </a:r>
            <a:r>
              <a:rPr lang="en-US" sz="800">
                <a:solidFill>
                  <a:srgbClr val="b2b2b2"/>
                </a:solidFill>
                <a:latin typeface="Arial"/>
              </a:rPr>
              <a:t>5/3/10</a:t>
            </a:r>
            <a:endParaRPr/>
          </a:p>
        </p:txBody>
      </p:sp>
      <p:sp>
        <p:nvSpPr>
          <p:cNvPr id="27" name="PlaceHolder 28"/>
          <p:cNvSpPr>
            <a:spLocks noGrp="1"/>
          </p:cNvSpPr>
          <p:nvPr>
            <p:ph type="ftr"/>
          </p:nvPr>
        </p:nvSpPr>
        <p:spPr>
          <a:xfrm>
            <a:off x="5410080" y="4205160"/>
            <a:ext cx="1294920" cy="4568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/>
              <a:t>&lt;footer&gt;</a:t>
            </a:r>
            <a:endParaRPr/>
          </a:p>
        </p:txBody>
      </p:sp>
      <p:sp>
        <p:nvSpPr>
          <p:cNvPr id="28" name="PlaceHolder 29"/>
          <p:cNvSpPr>
            <a:spLocks noGrp="1"/>
          </p:cNvSpPr>
          <p:nvPr>
            <p:ph type="sldNum"/>
          </p:nvPr>
        </p:nvSpPr>
        <p:spPr>
          <a:xfrm>
            <a:off x="8319960" y="1080"/>
            <a:ext cx="747360" cy="365400"/>
          </a:xfrm>
          <a:prstGeom prst="rect">
            <a:avLst/>
          </a:prstGeom>
        </p:spPr>
        <p:txBody>
          <a:bodyPr bIns="45000" lIns="90000" rIns="90000" tIns="45000"/>
          <a:p>
            <a:fld id="{617101F1-91B1-4131-9121-61C1E1218161}" type="slidenum">
              <a:rPr lang="en-US">
                <a:solidFill>
                  <a:srgbClr val="ffffff"/>
                </a:solidFill>
                <a:latin typeface="Arial"/>
              </a:rPr>
              <a:t>&lt;number&gt;</a:t>
            </a:fld>
            <a:fld id="{9181E1A1-81F1-4131-B161-61E191611191}" type="slidenum">
              <a:rPr lang="en-US">
                <a:solidFill>
                  <a:srgbClr val="ffffff"/>
                </a:solidFill>
                <a:latin typeface="Arial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ustomShape 1"/>
          <p:cNvSpPr/>
          <p:nvPr/>
        </p:nvSpPr>
        <p:spPr>
          <a:xfrm>
            <a:off x="0" y="366840"/>
            <a:ext cx="9143640" cy="83880"/>
          </a:xfrm>
          <a:prstGeom prst="rect">
            <a:avLst/>
          </a:prstGeom>
          <a:solidFill>
            <a:srgbClr val="b2b2b2"/>
          </a:solidFill>
        </p:spPr>
      </p:sp>
      <p:sp>
        <p:nvSpPr>
          <p:cNvPr id="30" name="CustomShape 2"/>
          <p:cNvSpPr/>
          <p:nvPr/>
        </p:nvSpPr>
        <p:spPr>
          <a:xfrm>
            <a:off x="0" y="0"/>
            <a:ext cx="9143640" cy="31032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31" name="CustomShape 3"/>
          <p:cNvSpPr/>
          <p:nvPr/>
        </p:nvSpPr>
        <p:spPr>
          <a:xfrm>
            <a:off x="0" y="308160"/>
            <a:ext cx="9143640" cy="91080"/>
          </a:xfrm>
          <a:prstGeom prst="rect">
            <a:avLst/>
          </a:prstGeom>
          <a:solidFill>
            <a:srgbClr val="b2b2b2"/>
          </a:solidFill>
        </p:spPr>
      </p:sp>
      <p:sp>
        <p:nvSpPr>
          <p:cNvPr id="32" name="CustomShape 4"/>
          <p:cNvSpPr/>
          <p:nvPr/>
        </p:nvSpPr>
        <p:spPr>
          <a:xfrm>
            <a:off x="5410080" y="360000"/>
            <a:ext cx="3733560" cy="91440"/>
          </a:xfrm>
          <a:prstGeom prst="rect">
            <a:avLst/>
          </a:prstGeom>
          <a:solidFill>
            <a:srgbClr val="b2b2b2"/>
          </a:solidFill>
        </p:spPr>
      </p:sp>
      <p:sp>
        <p:nvSpPr>
          <p:cNvPr id="33" name="CustomShape 5"/>
          <p:cNvSpPr/>
          <p:nvPr/>
        </p:nvSpPr>
        <p:spPr>
          <a:xfrm>
            <a:off x="5410080" y="439920"/>
            <a:ext cx="3733560" cy="180360"/>
          </a:xfrm>
          <a:prstGeom prst="rect">
            <a:avLst/>
          </a:prstGeom>
          <a:solidFill>
            <a:srgbClr val="b2b2b2"/>
          </a:solidFill>
        </p:spPr>
      </p:sp>
      <p:sp>
        <p:nvSpPr>
          <p:cNvPr id="34" name="CustomShape 6"/>
          <p:cNvSpPr/>
          <p:nvPr/>
        </p:nvSpPr>
        <p:spPr>
          <a:xfrm>
            <a:off x="5407200" y="497520"/>
            <a:ext cx="3062880" cy="27000"/>
          </a:xfrm>
          <a:prstGeom prst="roundRect">
            <a:avLst>
              <a:gd fmla="val 3600" name="adj"/>
            </a:avLst>
          </a:prstGeom>
          <a:solidFill>
            <a:srgbClr val="dddddd"/>
          </a:solidFill>
        </p:spPr>
      </p:sp>
      <p:sp>
        <p:nvSpPr>
          <p:cNvPr id="35" name="CustomShape 7"/>
          <p:cNvSpPr/>
          <p:nvPr/>
        </p:nvSpPr>
        <p:spPr>
          <a:xfrm>
            <a:off x="7373520" y="588960"/>
            <a:ext cx="1599840" cy="36360"/>
          </a:xfrm>
          <a:prstGeom prst="roundRect">
            <a:avLst>
              <a:gd fmla="val 3600" name="adj"/>
            </a:avLst>
          </a:prstGeom>
          <a:solidFill>
            <a:srgbClr val="dddddd"/>
          </a:solidFill>
        </p:spPr>
      </p:sp>
      <p:sp>
        <p:nvSpPr>
          <p:cNvPr id="36" name="CustomShape 8"/>
          <p:cNvSpPr/>
          <p:nvPr/>
        </p:nvSpPr>
        <p:spPr>
          <a:xfrm>
            <a:off x="9084960" y="-2160"/>
            <a:ext cx="57240" cy="62136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7" name="CustomShape 9"/>
          <p:cNvSpPr/>
          <p:nvPr/>
        </p:nvSpPr>
        <p:spPr>
          <a:xfrm>
            <a:off x="9044640" y="-2160"/>
            <a:ext cx="27000" cy="62136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8" name="CustomShape 10"/>
          <p:cNvSpPr/>
          <p:nvPr/>
        </p:nvSpPr>
        <p:spPr>
          <a:xfrm>
            <a:off x="9025560" y="-2160"/>
            <a:ext cx="8640" cy="62136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9" name="CustomShape 11"/>
          <p:cNvSpPr/>
          <p:nvPr/>
        </p:nvSpPr>
        <p:spPr>
          <a:xfrm>
            <a:off x="8975520" y="-2160"/>
            <a:ext cx="27000" cy="62136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0" name="CustomShape 12"/>
          <p:cNvSpPr/>
          <p:nvPr/>
        </p:nvSpPr>
        <p:spPr>
          <a:xfrm>
            <a:off x="8915760" y="360"/>
            <a:ext cx="54360" cy="58500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1" name="CustomShape 13"/>
          <p:cNvSpPr/>
          <p:nvPr/>
        </p:nvSpPr>
        <p:spPr>
          <a:xfrm>
            <a:off x="8873640" y="360"/>
            <a:ext cx="8640" cy="58500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2" name="PlaceHolder 14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 sz="4000">
                <a:solidFill>
                  <a:srgbClr val="000000"/>
                </a:solidFill>
                <a:latin typeface="Trebuchet MS"/>
              </a:rPr>
              <a:t>Click to edit the title text formatClick to edit Master title style</a:t>
            </a:r>
            <a:endParaRPr/>
          </a:p>
        </p:txBody>
      </p:sp>
      <p:sp>
        <p:nvSpPr>
          <p:cNvPr id="43" name="PlaceHolder 15"/>
          <p:cNvSpPr>
            <a:spLocks noGrp="1"/>
          </p:cNvSpPr>
          <p:nvPr>
            <p:ph type="body"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bIns="45000" lIns="90000" rIns="90000" tIns="45000"/>
          <a:p>
            <a:pPr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Arial"/>
              </a:rPr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Arial"/>
              </a:rPr>
              <a:t>Eighth Outline Level</a:t>
            </a:r>
            <a:endParaRPr/>
          </a:p>
          <a:p>
            <a:pPr>
              <a:buSzPct val="45000"/>
              <a:buFont typeface="Georgia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</a:rPr>
              <a:t>Ninth Outline LevelClick to edit Master text styles</a:t>
            </a:r>
            <a:endParaRPr/>
          </a:p>
          <a:p>
            <a:pPr lvl="1">
              <a:buSzPct val="45000"/>
              <a:buFont typeface="Georgia"/>
              <a:buChar char="▫"/>
            </a:pPr>
            <a:r>
              <a:rPr lang="en-US" sz="2600">
                <a:solidFill>
                  <a:srgbClr val="b2b2b2"/>
                </a:solidFill>
                <a:latin typeface="Arial"/>
              </a:rPr>
              <a:t>Second level</a:t>
            </a:r>
            <a:endParaRPr/>
          </a:p>
          <a:p>
            <a:pPr lvl="1">
              <a:buSzPct val="45000"/>
              <a:buFont typeface="Georgia"/>
              <a:buChar char="▫"/>
            </a:pPr>
            <a:r>
              <a:rPr lang="en-US" sz="2400">
                <a:solidFill>
                  <a:srgbClr val="dddddd"/>
                </a:solidFill>
                <a:latin typeface="Arial"/>
              </a:rPr>
              <a:t>Third level</a:t>
            </a:r>
            <a:endParaRPr/>
          </a:p>
          <a:p>
            <a:pPr lvl="2">
              <a:buSzPct val="75000"/>
              <a:buFont typeface="Wingdings 2"/>
              <a:buChar char=""/>
            </a:pPr>
            <a:r>
              <a:rPr lang="en-US" sz="2200">
                <a:solidFill>
                  <a:srgbClr val="dddddd"/>
                </a:solidFill>
                <a:latin typeface="Arial"/>
              </a:rPr>
              <a:t>Fourth level</a:t>
            </a:r>
            <a:endParaRPr/>
          </a:p>
          <a:p>
            <a:pPr lvl="3">
              <a:buSzPct val="45000"/>
              <a:buFont typeface="Wingdings 2"/>
              <a:buChar char=""/>
            </a:pPr>
            <a:r>
              <a:rPr lang="en-US" sz="2000">
                <a:solidFill>
                  <a:srgbClr val="969696"/>
                </a:solidFill>
                <a:latin typeface="Arial"/>
              </a:rPr>
              <a:t>Fifth level</a:t>
            </a:r>
            <a:endParaRPr/>
          </a:p>
        </p:txBody>
      </p:sp>
      <p:sp>
        <p:nvSpPr>
          <p:cNvPr id="44" name="PlaceHolder 16"/>
          <p:cNvSpPr>
            <a:spLocks noGrp="1"/>
          </p:cNvSpPr>
          <p:nvPr>
            <p:ph type="dt"/>
          </p:nvPr>
        </p:nvSpPr>
        <p:spPr>
          <a:xfrm>
            <a:off x="6586560" y="612720"/>
            <a:ext cx="956880" cy="4568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 sz="800">
                <a:solidFill>
                  <a:srgbClr val="b2b2b2"/>
                </a:solidFill>
                <a:latin typeface="Arial"/>
              </a:rPr>
              <a:t>&lt;date/time&gt;</a:t>
            </a:r>
            <a:r>
              <a:rPr lang="en-US" sz="800">
                <a:solidFill>
                  <a:srgbClr val="b2b2b2"/>
                </a:solidFill>
                <a:latin typeface="Arial"/>
              </a:rPr>
              <a:t>5/3/10</a:t>
            </a:r>
            <a:endParaRPr/>
          </a:p>
        </p:txBody>
      </p:sp>
      <p:sp>
        <p:nvSpPr>
          <p:cNvPr id="45" name="PlaceHolder 17"/>
          <p:cNvSpPr>
            <a:spLocks noGrp="1"/>
          </p:cNvSpPr>
          <p:nvPr>
            <p:ph type="ftr"/>
          </p:nvPr>
        </p:nvSpPr>
        <p:spPr>
          <a:xfrm>
            <a:off x="5257800" y="612720"/>
            <a:ext cx="1325520" cy="4568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/>
              <a:t>&lt;footer&gt;</a:t>
            </a:r>
            <a:endParaRPr/>
          </a:p>
        </p:txBody>
      </p:sp>
      <p:sp>
        <p:nvSpPr>
          <p:cNvPr id="46" name="PlaceHolder 18"/>
          <p:cNvSpPr>
            <a:spLocks noGrp="1"/>
          </p:cNvSpPr>
          <p:nvPr>
            <p:ph type="sldNum"/>
          </p:nvPr>
        </p:nvSpPr>
        <p:spPr>
          <a:xfrm>
            <a:off x="8174880" y="2160"/>
            <a:ext cx="761760" cy="365400"/>
          </a:xfrm>
          <a:prstGeom prst="rect">
            <a:avLst/>
          </a:prstGeom>
        </p:spPr>
        <p:txBody>
          <a:bodyPr bIns="45000" lIns="90000" rIns="90000" tIns="45000"/>
          <a:p>
            <a:fld id="{71F191B1-8121-4111-A191-7161310111B1}" type="slidenum">
              <a:rPr lang="en-US">
                <a:solidFill>
                  <a:srgbClr val="ffffff"/>
                </a:solidFill>
                <a:latin typeface="Arial"/>
              </a:rPr>
              <a:t>&lt;number&gt;</a:t>
            </a:fld>
            <a:fld id="{E181E1B1-8111-4141-91A1-110141710111}" type="slidenum">
              <a:rPr lang="en-US">
                <a:solidFill>
                  <a:srgbClr val="ffffff"/>
                </a:solidFill>
                <a:latin typeface="Arial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51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hyperlink" Target="http://www.embl.de/~gpau/misc/dwt97.c" TargetMode="Externa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76320" y="2362320"/>
            <a:ext cx="8457840" cy="12351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 sz="4800">
                <a:solidFill>
                  <a:srgbClr val="ffffff"/>
                </a:solidFill>
                <a:latin typeface="Trebuchet MS"/>
              </a:rPr>
              <a:t>Parallel Image/Video Editor</a:t>
            </a:r>
            <a:endParaRPr/>
          </a:p>
        </p:txBody>
      </p:sp>
      <p:sp>
        <p:nvSpPr>
          <p:cNvPr id="48" name="CustomShape 2"/>
          <p:cNvSpPr/>
          <p:nvPr/>
        </p:nvSpPr>
        <p:spPr>
          <a:xfrm>
            <a:off x="0" y="3962520"/>
            <a:ext cx="5409720" cy="26100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1200">
                <a:solidFill>
                  <a:srgbClr val="000000"/>
                </a:solidFill>
                <a:latin typeface="Arial"/>
              </a:rPr>
              <a:t>Adam Feinstein and H. Parker Shelton, 520.443, Johns Hopkins University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 sz="4000">
                <a:solidFill>
                  <a:srgbClr val="000000"/>
                </a:solidFill>
                <a:latin typeface="Trebuchet MS"/>
              </a:rPr>
              <a:t>Saturation</a:t>
            </a:r>
            <a:endParaRPr/>
          </a:p>
        </p:txBody>
      </p:sp>
      <p:sp>
        <p:nvSpPr>
          <p:cNvPr id="76" name="TextShape 2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/>
              <a:t>Source goes here</a:t>
            </a:r>
            <a:endParaRPr/>
          </a:p>
          <a:p>
            <a:endParaRPr/>
          </a:p>
        </p:txBody>
      </p:sp>
      <p:sp>
        <p:nvSpPr>
          <p:cNvPr id="77" name="CustomShape 3"/>
          <p:cNvSpPr/>
          <p:nvPr/>
        </p:nvSpPr>
        <p:spPr>
          <a:xfrm>
            <a:off x="0" y="408960"/>
            <a:ext cx="5409720" cy="26100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1200">
                <a:solidFill>
                  <a:srgbClr val="000000"/>
                </a:solidFill>
                <a:latin typeface="Arial"/>
              </a:rPr>
              <a:t>Adam Feinstein and H. Parker Shelton, 520.443, Johns Hopkins University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 sz="4000">
                <a:solidFill>
                  <a:srgbClr val="000000"/>
                </a:solidFill>
                <a:latin typeface="Trebuchet MS"/>
              </a:rPr>
              <a:t>Rotate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/>
              <a:t>Source goes here</a:t>
            </a:r>
            <a:endParaRPr/>
          </a:p>
          <a:p>
            <a:endParaRPr/>
          </a:p>
        </p:txBody>
      </p:sp>
      <p:sp>
        <p:nvSpPr>
          <p:cNvPr id="80" name="CustomShape 3"/>
          <p:cNvSpPr/>
          <p:nvPr/>
        </p:nvSpPr>
        <p:spPr>
          <a:xfrm>
            <a:off x="0" y="408960"/>
            <a:ext cx="5409720" cy="26100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1200">
                <a:solidFill>
                  <a:srgbClr val="000000"/>
                </a:solidFill>
                <a:latin typeface="Arial"/>
              </a:rPr>
              <a:t>Adam Feinstein and H. Parker Shelton, 520.443, Johns Hopkins University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 sz="4000">
                <a:solidFill>
                  <a:srgbClr val="000000"/>
                </a:solidFill>
                <a:latin typeface="Trebuchet MS"/>
              </a:rPr>
              <a:t>Scale</a:t>
            </a:r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/>
              <a:t>Source goes here</a:t>
            </a:r>
            <a:endParaRPr/>
          </a:p>
          <a:p>
            <a:endParaRPr/>
          </a:p>
        </p:txBody>
      </p:sp>
      <p:sp>
        <p:nvSpPr>
          <p:cNvPr id="83" name="CustomShape 3"/>
          <p:cNvSpPr/>
          <p:nvPr/>
        </p:nvSpPr>
        <p:spPr>
          <a:xfrm>
            <a:off x="0" y="408960"/>
            <a:ext cx="5409720" cy="26100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1200">
                <a:solidFill>
                  <a:srgbClr val="000000"/>
                </a:solidFill>
                <a:latin typeface="Arial"/>
              </a:rPr>
              <a:t>Adam Feinstein and H. Parker Shelton, 520.443, Johns Hopkins University</a:t>
            </a: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 sz="4000">
                <a:solidFill>
                  <a:srgbClr val="000000"/>
                </a:solidFill>
                <a:latin typeface="Trebuchet MS"/>
              </a:rPr>
              <a:t>Crop</a:t>
            </a: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/>
              <a:t>Source goes here</a:t>
            </a:r>
            <a:endParaRPr/>
          </a:p>
          <a:p>
            <a:endParaRPr/>
          </a:p>
        </p:txBody>
      </p:sp>
      <p:sp>
        <p:nvSpPr>
          <p:cNvPr id="86" name="CustomShape 3"/>
          <p:cNvSpPr/>
          <p:nvPr/>
        </p:nvSpPr>
        <p:spPr>
          <a:xfrm>
            <a:off x="0" y="408960"/>
            <a:ext cx="5409720" cy="26100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1200">
                <a:solidFill>
                  <a:srgbClr val="000000"/>
                </a:solidFill>
                <a:latin typeface="Arial"/>
              </a:rPr>
              <a:t>Adam Feinstein and H. Parker Shelton, 520.443, Johns Hopkins University</a:t>
            </a: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 sz="4000">
                <a:solidFill>
                  <a:srgbClr val="000000"/>
                </a:solidFill>
                <a:latin typeface="Trebuchet MS"/>
              </a:rPr>
              <a:t>Blur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/>
              <a:t>Source goes here</a:t>
            </a:r>
            <a:endParaRPr/>
          </a:p>
          <a:p>
            <a:endParaRPr/>
          </a:p>
        </p:txBody>
      </p:sp>
      <p:sp>
        <p:nvSpPr>
          <p:cNvPr id="89" name="CustomShape 3"/>
          <p:cNvSpPr/>
          <p:nvPr/>
        </p:nvSpPr>
        <p:spPr>
          <a:xfrm>
            <a:off x="0" y="408960"/>
            <a:ext cx="5409720" cy="26100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1200">
                <a:solidFill>
                  <a:srgbClr val="000000"/>
                </a:solidFill>
                <a:latin typeface="Arial"/>
              </a:rPr>
              <a:t>Adam Feinstein and H. Parker Shelton, 520.443, Johns Hopkins University</a:t>
            </a:r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 sz="4000">
                <a:solidFill>
                  <a:srgbClr val="000000"/>
                </a:solidFill>
                <a:latin typeface="Trebuchet MS"/>
              </a:rPr>
              <a:t>Edge Detect</a:t>
            </a:r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/>
              <a:t>Source goes here</a:t>
            </a:r>
            <a:endParaRPr/>
          </a:p>
          <a:p>
            <a:endParaRPr/>
          </a:p>
        </p:txBody>
      </p:sp>
      <p:sp>
        <p:nvSpPr>
          <p:cNvPr id="92" name="CustomShape 3"/>
          <p:cNvSpPr/>
          <p:nvPr/>
        </p:nvSpPr>
        <p:spPr>
          <a:xfrm>
            <a:off x="0" y="408960"/>
            <a:ext cx="5409720" cy="26100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1200">
                <a:solidFill>
                  <a:srgbClr val="000000"/>
                </a:solidFill>
                <a:latin typeface="Arial"/>
              </a:rPr>
              <a:t>Adam Feinstein and H. Parker Shelton, 520.443, Johns Hopkins University</a:t>
            </a:r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 sz="4000">
                <a:solidFill>
                  <a:srgbClr val="000000"/>
                </a:solidFill>
                <a:latin typeface="Trebuchet MS"/>
              </a:rPr>
              <a:t>CPU vs GPU Speed Comparison</a:t>
            </a:r>
            <a:endParaRPr/>
          </a:p>
        </p:txBody>
      </p:sp>
      <p:sp>
        <p:nvSpPr>
          <p:cNvPr id="94" name="CustomShape 2"/>
          <p:cNvSpPr/>
          <p:nvPr/>
        </p:nvSpPr>
        <p:spPr>
          <a:xfrm>
            <a:off x="0" y="408960"/>
            <a:ext cx="5409720" cy="26100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1200">
                <a:solidFill>
                  <a:srgbClr val="000000"/>
                </a:solidFill>
                <a:latin typeface="Arial"/>
              </a:rPr>
              <a:t>Adam Feinstein and H. Parker Shelton, 520.443, Johns Hopkins University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 sz="4000">
                <a:solidFill>
                  <a:srgbClr val="000000"/>
                </a:solidFill>
                <a:latin typeface="Trebuchet MS"/>
              </a:rPr>
              <a:t>CPU vs GPU Speed Comparison</a:t>
            </a:r>
            <a:endParaRPr/>
          </a:p>
        </p:txBody>
      </p:sp>
      <p:sp>
        <p:nvSpPr>
          <p:cNvPr id="96" name="CustomShape 2"/>
          <p:cNvSpPr/>
          <p:nvPr/>
        </p:nvSpPr>
        <p:spPr>
          <a:xfrm>
            <a:off x="720" y="408960"/>
            <a:ext cx="5409720" cy="26100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1200">
                <a:solidFill>
                  <a:srgbClr val="000000"/>
                </a:solidFill>
                <a:latin typeface="Arial"/>
              </a:rPr>
              <a:t>Adam Feinstein and H. Parker Shelton, 520.443, Johns Hopkins University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 sz="4000">
                <a:solidFill>
                  <a:srgbClr val="000000"/>
                </a:solidFill>
                <a:latin typeface="Trebuchet MS"/>
              </a:rPr>
              <a:t>CPU vs GPU Speed Comparison</a:t>
            </a:r>
            <a:endParaRPr/>
          </a:p>
        </p:txBody>
      </p:sp>
      <p:sp>
        <p:nvSpPr>
          <p:cNvPr id="98" name="CustomShape 2"/>
          <p:cNvSpPr/>
          <p:nvPr/>
        </p:nvSpPr>
        <p:spPr>
          <a:xfrm>
            <a:off x="720" y="408960"/>
            <a:ext cx="5409720" cy="26100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1200">
                <a:solidFill>
                  <a:srgbClr val="000000"/>
                </a:solidFill>
                <a:latin typeface="Arial"/>
              </a:rPr>
              <a:t>Adam Feinstein and H. Parker Shelton, 520.443, Johns Hopkins University</a:t>
            </a:r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 sz="4000">
                <a:solidFill>
                  <a:srgbClr val="000000"/>
                </a:solidFill>
                <a:latin typeface="Trebuchet MS"/>
              </a:rPr>
              <a:t>CPU vs GPU Speed Comparison</a:t>
            </a:r>
            <a:endParaRPr/>
          </a:p>
        </p:txBody>
      </p:sp>
      <p:sp>
        <p:nvSpPr>
          <p:cNvPr id="100" name="CustomShape 2"/>
          <p:cNvSpPr/>
          <p:nvPr/>
        </p:nvSpPr>
        <p:spPr>
          <a:xfrm>
            <a:off x="720" y="408960"/>
            <a:ext cx="5409720" cy="26100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1200">
                <a:solidFill>
                  <a:srgbClr val="000000"/>
                </a:solidFill>
                <a:latin typeface="Arial"/>
              </a:rPr>
              <a:t>Adam Feinstein and H. Parker Shelton, 520.443, Johns Hopkins University</a:t>
            </a:r>
            <a:endParaRPr/>
          </a:p>
        </p:txBody>
      </p:sp>
      <p:sp>
        <p:nvSpPr>
          <p:cNvPr id="101" name="TextShape 3"/>
          <p:cNvSpPr txBox="1"/>
          <p:nvPr/>
        </p:nvSpPr>
        <p:spPr>
          <a:xfrm>
            <a:off x="457560" y="2249640"/>
            <a:ext cx="8229240" cy="461628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/>
              <a:t>GPU Limitations: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cudaMemcpy() still runs in linear time, necessary to move data onto and off of a GPU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Resources used by operating system, failed to allocate space for a 4096x4096 image       (64MB * 2)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Wavelet transform can't use __shared__ memory</a:t>
            </a:r>
            <a:endParaRPr/>
          </a:p>
        </p:txBody>
      </p:sp>
    </p:spTree>
  </p:cSld>
  <p:timing>
    <p:tnLst>
      <p:par>
        <p:cTn dur="indefinite" id="11" nodeType="tmRoot" restart="never">
          <p:childTnLst>
            <p:seq>
              <p:cTn id="1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 sz="4000">
                <a:solidFill>
                  <a:srgbClr val="000000"/>
                </a:solidFill>
                <a:latin typeface="Trebuchet MS"/>
              </a:rPr>
              <a:t>Project Overview</a:t>
            </a:r>
            <a:endParaRPr/>
          </a:p>
        </p:txBody>
      </p:sp>
      <p:sp>
        <p:nvSpPr>
          <p:cNvPr id="50" name="TextShape 2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/>
              <a:t>GPU-Parallelized Image and Video Editor</a:t>
            </a:r>
            <a:endParaRPr/>
          </a:p>
          <a:p>
            <a:endParaRPr/>
          </a:p>
          <a:p>
            <a:r>
              <a:rPr lang="en-US"/>
              <a:t>Multiple Compression Algorithms 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51" name="CustomShape 3"/>
          <p:cNvSpPr/>
          <p:nvPr/>
        </p:nvSpPr>
        <p:spPr>
          <a:xfrm>
            <a:off x="0" y="408960"/>
            <a:ext cx="5409720" cy="26100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1200">
                <a:solidFill>
                  <a:srgbClr val="000000"/>
                </a:solidFill>
                <a:latin typeface="Arial"/>
              </a:rPr>
              <a:t>Adam Feinstein and H. Parker Shelton, 520.443, Johns Hopkins University</a:t>
            </a:r>
            <a:endParaRPr/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 sz="4000">
                <a:solidFill>
                  <a:srgbClr val="000000"/>
                </a:solidFill>
                <a:latin typeface="Trebuchet MS"/>
              </a:rPr>
              <a:t>Decoding</a:t>
            </a:r>
            <a:endParaRPr/>
          </a:p>
        </p:txBody>
      </p:sp>
      <p:sp>
        <p:nvSpPr>
          <p:cNvPr id="103" name="TextShape 2"/>
          <p:cNvSpPr txBox="1"/>
          <p:nvPr/>
        </p:nvSpPr>
        <p:spPr>
          <a:xfrm>
            <a:off x="457200" y="2249280"/>
            <a:ext cx="8229240" cy="461628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/>
              <a:t>QImage-provided support for bmp, gif, jpg, png, pgm, and tif decoding</a:t>
            </a:r>
            <a:endParaRPr/>
          </a:p>
          <a:p>
            <a:endParaRPr/>
          </a:p>
          <a:p>
            <a:r>
              <a:rPr lang="en-US"/>
              <a:t>Decoding implemented for custom .ppc codec</a:t>
            </a:r>
            <a:endParaRPr/>
          </a:p>
          <a:p>
            <a:endParaRPr/>
          </a:p>
          <a:p>
            <a:r>
              <a:rPr lang="en-US"/>
              <a:t>Stored in 32-bit RGBA format internally</a:t>
            </a:r>
            <a:endParaRPr/>
          </a:p>
        </p:txBody>
      </p:sp>
      <p:sp>
        <p:nvSpPr>
          <p:cNvPr id="104" name="CustomShape 3"/>
          <p:cNvSpPr/>
          <p:nvPr/>
        </p:nvSpPr>
        <p:spPr>
          <a:xfrm>
            <a:off x="0" y="408960"/>
            <a:ext cx="5409720" cy="26100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1200">
                <a:solidFill>
                  <a:srgbClr val="000000"/>
                </a:solidFill>
                <a:latin typeface="Arial"/>
              </a:rPr>
              <a:t>Adam Feinstein and H. Parker Shelton, 520.443, Johns Hopkins University</a:t>
            </a:r>
            <a:endParaRPr/>
          </a:p>
        </p:txBody>
      </p:sp>
    </p:spTree>
  </p:cSld>
  <p:timing>
    <p:tnLst>
      <p:par>
        <p:cTn dur="indefinite" id="13" nodeType="tmRoot" restart="never">
          <p:childTnLst>
            <p:seq>
              <p:cTn id="1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 sz="4000">
                <a:solidFill>
                  <a:srgbClr val="000000"/>
                </a:solidFill>
                <a:latin typeface="Trebuchet MS"/>
              </a:rPr>
              <a:t>Encoding</a:t>
            </a:r>
            <a:endParaRPr/>
          </a:p>
        </p:txBody>
      </p:sp>
      <p:sp>
        <p:nvSpPr>
          <p:cNvPr id="106" name="TextShape 2"/>
          <p:cNvSpPr txBox="1"/>
          <p:nvPr/>
        </p:nvSpPr>
        <p:spPr>
          <a:xfrm>
            <a:off x="457200" y="2249280"/>
            <a:ext cx="8229240" cy="491760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/>
              <a:t>QImage-provided support for bmp, jpg, png, tiff encoding with quality settings</a:t>
            </a:r>
            <a:endParaRPr/>
          </a:p>
          <a:p>
            <a:endParaRPr/>
          </a:p>
          <a:p>
            <a:r>
              <a:rPr lang="en-US"/>
              <a:t>Encoding implemented for custom .ppc codec</a:t>
            </a:r>
            <a:endParaRPr/>
          </a:p>
          <a:p>
            <a:r>
              <a:rPr lang="en-US">
                <a:solidFill>
                  <a:srgbClr val="808080"/>
                </a:solidFill>
              </a:rPr>
              <a:t>Huffman Compression</a:t>
            </a:r>
            <a:endParaRPr/>
          </a:p>
          <a:p>
            <a:r>
              <a:rPr lang="en-US">
                <a:solidFill>
                  <a:srgbClr val="808080"/>
                </a:solidFill>
              </a:rPr>
              <a:t>Arithmetic Compression</a:t>
            </a:r>
            <a:endParaRPr/>
          </a:p>
          <a:p>
            <a:r>
              <a:rPr lang="en-US">
                <a:solidFill>
                  <a:srgbClr val="808080"/>
                </a:solidFill>
              </a:rPr>
              <a:t>Runlength Compression</a:t>
            </a:r>
            <a:endParaRPr/>
          </a:p>
          <a:p>
            <a:endParaRPr/>
          </a:p>
          <a:p>
            <a:r>
              <a:rPr lang="en-US">
                <a:solidFill>
                  <a:srgbClr val="808080"/>
                </a:solidFill>
              </a:rPr>
              <a:t>Stored in 32-bit RGBA format internally</a:t>
            </a:r>
            <a:endParaRPr/>
          </a:p>
        </p:txBody>
      </p:sp>
      <p:sp>
        <p:nvSpPr>
          <p:cNvPr id="107" name="CustomShape 3"/>
          <p:cNvSpPr/>
          <p:nvPr/>
        </p:nvSpPr>
        <p:spPr>
          <a:xfrm>
            <a:off x="0" y="408960"/>
            <a:ext cx="5409720" cy="26100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1200">
                <a:solidFill>
                  <a:srgbClr val="000000"/>
                </a:solidFill>
                <a:latin typeface="Arial"/>
              </a:rPr>
              <a:t>Adam Feinstein and H. Parker Shelton, 520.443, Johns Hopkins University</a:t>
            </a:r>
            <a:endParaRPr/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 sz="4000">
                <a:solidFill>
                  <a:srgbClr val="000000"/>
                </a:solidFill>
                <a:latin typeface="Trebuchet MS"/>
              </a:rPr>
              <a:t>.ppc Codec</a:t>
            </a:r>
            <a:endParaRPr/>
          </a:p>
        </p:txBody>
      </p:sp>
      <p:sp>
        <p:nvSpPr>
          <p:cNvPr id="109" name="TextShape 2"/>
          <p:cNvSpPr txBox="1"/>
          <p:nvPr/>
        </p:nvSpPr>
        <p:spPr>
          <a:xfrm>
            <a:off x="457200" y="2249280"/>
            <a:ext cx="8229240" cy="461628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/>
              <a:t>Parallel Picture Codec</a:t>
            </a:r>
            <a:endParaRPr/>
          </a:p>
          <a:p>
            <a:endParaRPr/>
          </a:p>
          <a:p>
            <a:r>
              <a:rPr lang="en-US"/>
              <a:t>Description here</a:t>
            </a:r>
            <a:endParaRPr/>
          </a:p>
        </p:txBody>
      </p:sp>
      <p:sp>
        <p:nvSpPr>
          <p:cNvPr id="110" name="CustomShape 3"/>
          <p:cNvSpPr/>
          <p:nvPr/>
        </p:nvSpPr>
        <p:spPr>
          <a:xfrm>
            <a:off x="0" y="408960"/>
            <a:ext cx="5409720" cy="26100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1200">
                <a:solidFill>
                  <a:srgbClr val="000000"/>
                </a:solidFill>
                <a:latin typeface="Arial"/>
              </a:rPr>
              <a:t>Adam Feinstein and H. Parker Shelton, 520.443, Johns Hopkins University</a:t>
            </a:r>
            <a:endParaRPr/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 sz="4000">
                <a:solidFill>
                  <a:srgbClr val="000000"/>
                </a:solidFill>
                <a:latin typeface="Trebuchet MS"/>
              </a:rPr>
              <a:t>Compression</a:t>
            </a:r>
            <a:endParaRPr/>
          </a:p>
        </p:txBody>
      </p:sp>
      <p:sp>
        <p:nvSpPr>
          <p:cNvPr id="112" name="TextShape 2"/>
          <p:cNvSpPr txBox="1"/>
          <p:nvPr/>
        </p:nvSpPr>
        <p:spPr>
          <a:xfrm>
            <a:off x="457200" y="2241000"/>
            <a:ext cx="8229240" cy="461628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 sz="2600"/>
              <a:t>Discrete 9/7 Wavelet Transform, lifting implementation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000"/>
              <a:t>Used Grigory Pau's implementation, uses exact coefficients given by Taubman and Marcellin in JPEG2000 paper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400"/>
              <a:t>(</a:t>
            </a:r>
            <a:r>
              <a:rPr lang="en-US" sz="1400">
                <a:hlinkClick r:id="rId1"/>
              </a:rPr>
              <a:t>http://www.embl.de/~gpau/misc/dwt97.c</a:t>
            </a:r>
            <a:r>
              <a:rPr lang="en-US" sz="1400"/>
              <a:t>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000"/>
              <a:t>CPU: lightly modified, GPU: heavily modified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000"/>
              <a:t>No color transform, still have to sort out colors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000"/>
              <a:t>One level transform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000"/>
              <a:t>Two predict, update filters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000"/>
              <a:t>Use piecewise continuous function to approximate threshold for zeroing out coefficients give a desired percent of coefficients zeroed out</a:t>
            </a:r>
            <a:endParaRPr/>
          </a:p>
        </p:txBody>
      </p:sp>
      <p:sp>
        <p:nvSpPr>
          <p:cNvPr id="113" name="CustomShape 3"/>
          <p:cNvSpPr/>
          <p:nvPr/>
        </p:nvSpPr>
        <p:spPr>
          <a:xfrm>
            <a:off x="720" y="408960"/>
            <a:ext cx="5409720" cy="26100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1200">
                <a:solidFill>
                  <a:srgbClr val="000000"/>
                </a:solidFill>
                <a:latin typeface="Arial"/>
              </a:rPr>
              <a:t>Adam Feinstein and H. Parker Shelton, 520.443, Johns Hopkins University</a:t>
            </a:r>
            <a:endParaRPr/>
          </a:p>
        </p:txBody>
      </p:sp>
      <p:pic>
        <p:nvPicPr>
          <p:cNvPr descr="" id="114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0" y="841320"/>
            <a:ext cx="3657600" cy="1444680"/>
          </a:xfrm>
          <a:prstGeom prst="rect">
            <a:avLst/>
          </a:prstGeom>
        </p:spPr>
      </p:pic>
    </p:spTree>
  </p:cSld>
  <p:timing>
    <p:tnLst>
      <p:par>
        <p:cTn dur="indefinite" id="15" nodeType="tmRoot" restart="never">
          <p:childTnLst>
            <p:seq>
              <p:cTn id="1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 sz="4000">
                <a:solidFill>
                  <a:srgbClr val="000000"/>
                </a:solidFill>
                <a:latin typeface="Trebuchet MS"/>
              </a:rPr>
              <a:t>Compression</a:t>
            </a:r>
            <a:endParaRPr/>
          </a:p>
        </p:txBody>
      </p:sp>
      <p:sp>
        <p:nvSpPr>
          <p:cNvPr id="116" name="CustomShape 2"/>
          <p:cNvSpPr/>
          <p:nvPr/>
        </p:nvSpPr>
        <p:spPr>
          <a:xfrm>
            <a:off x="0" y="408960"/>
            <a:ext cx="5409720" cy="26100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1200">
                <a:solidFill>
                  <a:srgbClr val="000000"/>
                </a:solidFill>
                <a:latin typeface="Arial"/>
              </a:rPr>
              <a:t>Adam Feinstein and H. Parker Shelton, 520.443, Johns Hopkins University</a:t>
            </a:r>
            <a:endParaRPr/>
          </a:p>
        </p:txBody>
      </p:sp>
      <p:pic>
        <p:nvPicPr>
          <p:cNvPr descr="" id="117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39120" y="1912320"/>
            <a:ext cx="6666120" cy="4572000"/>
          </a:xfrm>
          <a:prstGeom prst="rect">
            <a:avLst/>
          </a:prstGeom>
        </p:spPr>
      </p:pic>
    </p:spTree>
  </p:cSld>
  <p:timing>
    <p:tnLst>
      <p:par>
        <p:cTn dur="indefinite" id="17" nodeType="tmRoot" restart="never">
          <p:childTnLst>
            <p:seq>
              <p:cTn id="1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360" y="685800"/>
            <a:ext cx="8229240" cy="106632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 sz="4000">
                <a:solidFill>
                  <a:srgbClr val="000000"/>
                </a:solidFill>
                <a:latin typeface="Trebuchet MS"/>
              </a:rPr>
              <a:t>Compression</a:t>
            </a:r>
            <a:endParaRPr/>
          </a:p>
        </p:txBody>
      </p:sp>
      <p:sp>
        <p:nvSpPr>
          <p:cNvPr id="119" name="CustomShape 2"/>
          <p:cNvSpPr/>
          <p:nvPr/>
        </p:nvSpPr>
        <p:spPr>
          <a:xfrm>
            <a:off x="720" y="408960"/>
            <a:ext cx="5409720" cy="26100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1200">
                <a:solidFill>
                  <a:srgbClr val="000000"/>
                </a:solidFill>
                <a:latin typeface="Arial"/>
              </a:rPr>
              <a:t>Adam Feinstein and H. Parker Shelton, 520.443, Johns Hopkins University</a:t>
            </a:r>
            <a:endParaRPr/>
          </a:p>
        </p:txBody>
      </p:sp>
      <p:pic>
        <p:nvPicPr>
          <p:cNvPr descr="" id="120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0" y="1448280"/>
            <a:ext cx="9143640" cy="5409720"/>
          </a:xfrm>
          <a:prstGeom prst="rect">
            <a:avLst/>
          </a:prstGeom>
        </p:spPr>
      </p:pic>
    </p:spTree>
  </p:cSld>
  <p:timing>
    <p:tnLst>
      <p:par>
        <p:cTn dur="indefinite" id="19" nodeType="tmRoot" restart="never">
          <p:childTnLst>
            <p:seq>
              <p:cTn id="2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 sz="4000">
                <a:solidFill>
                  <a:srgbClr val="000000"/>
                </a:solidFill>
                <a:latin typeface="Trebuchet MS"/>
              </a:rPr>
              <a:t>Compression</a:t>
            </a:r>
            <a:endParaRPr/>
          </a:p>
        </p:txBody>
      </p:sp>
      <p:sp>
        <p:nvSpPr>
          <p:cNvPr id="122" name="CustomShape 2"/>
          <p:cNvSpPr/>
          <p:nvPr/>
        </p:nvSpPr>
        <p:spPr>
          <a:xfrm>
            <a:off x="720" y="408960"/>
            <a:ext cx="5409720" cy="26100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1200">
                <a:solidFill>
                  <a:srgbClr val="000000"/>
                </a:solidFill>
                <a:latin typeface="Arial"/>
              </a:rPr>
              <a:t>Adam Feinstein and H. Parker Shelton, 520.443, Johns Hopkins University</a:t>
            </a:r>
            <a:endParaRPr/>
          </a:p>
        </p:txBody>
      </p:sp>
      <p:pic>
        <p:nvPicPr>
          <p:cNvPr descr="" id="123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667440" y="1926720"/>
            <a:ext cx="7809120" cy="4572000"/>
          </a:xfrm>
          <a:prstGeom prst="rect">
            <a:avLst/>
          </a:prstGeom>
        </p:spPr>
      </p:pic>
    </p:spTree>
  </p:cSld>
  <p:timing>
    <p:tnLst>
      <p:par>
        <p:cTn dur="indefinite" id="21" nodeType="tmRoot" restart="never">
          <p:childTnLst>
            <p:seq>
              <p:cTn id="2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457200" y="685800"/>
            <a:ext cx="8229240" cy="106632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 sz="4000">
                <a:solidFill>
                  <a:srgbClr val="000000"/>
                </a:solidFill>
                <a:latin typeface="Trebuchet MS"/>
              </a:rPr>
              <a:t>Compression</a:t>
            </a:r>
            <a:endParaRPr/>
          </a:p>
        </p:txBody>
      </p:sp>
      <p:sp>
        <p:nvSpPr>
          <p:cNvPr id="125" name="CustomShape 2"/>
          <p:cNvSpPr/>
          <p:nvPr/>
        </p:nvSpPr>
        <p:spPr>
          <a:xfrm>
            <a:off x="720" y="408960"/>
            <a:ext cx="5409720" cy="26100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1200">
                <a:solidFill>
                  <a:srgbClr val="000000"/>
                </a:solidFill>
                <a:latin typeface="Arial"/>
              </a:rPr>
              <a:t>Adam Feinstein and H. Parker Shelton, 520.443, Johns Hopkins University</a:t>
            </a:r>
            <a:endParaRPr/>
          </a:p>
        </p:txBody>
      </p:sp>
      <p:pic>
        <p:nvPicPr>
          <p:cNvPr descr="" id="126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371600"/>
            <a:ext cx="9143640" cy="5448600"/>
          </a:xfrm>
          <a:prstGeom prst="rect">
            <a:avLst/>
          </a:prstGeom>
        </p:spPr>
      </p:pic>
    </p:spTree>
  </p:cSld>
  <p:timing>
    <p:tnLst>
      <p:par>
        <p:cTn dur="indefinite" id="23" nodeType="tmRoot" restart="never">
          <p:childTnLst>
            <p:seq>
              <p:cTn id="2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 sz="4000">
                <a:solidFill>
                  <a:srgbClr val="000000"/>
                </a:solidFill>
                <a:latin typeface="Trebuchet MS"/>
              </a:rPr>
              <a:t>Nvidia’s CUDA</a:t>
            </a:r>
            <a:endParaRPr/>
          </a:p>
        </p:txBody>
      </p:sp>
      <p:sp>
        <p:nvSpPr>
          <p:cNvPr id="53" name="TextShape 2"/>
          <p:cNvSpPr txBox="1"/>
          <p:nvPr/>
        </p:nvSpPr>
        <p:spPr>
          <a:xfrm>
            <a:off x="228600" y="2249280"/>
            <a:ext cx="5715000" cy="4324680"/>
          </a:xfrm>
          <a:prstGeom prst="rect">
            <a:avLst/>
          </a:prstGeom>
        </p:spPr>
        <p:txBody>
          <a:bodyPr bIns="45000" lIns="90000" rIns="90000" tIns="45000"/>
          <a:p>
            <a:pPr>
              <a:buSzPct val="45000"/>
              <a:buFont typeface="StarSymbol"/>
              <a:buChar char=""/>
            </a:pPr>
            <a:r>
              <a:rPr lang="en-US"/>
              <a:t>Compute-Unified Device Architecture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GPU (grid) divided into Blocks, Threads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Each Thread invokes the same kernel, preforms its own calculations</a:t>
            </a:r>
            <a:endParaRPr/>
          </a:p>
        </p:txBody>
      </p:sp>
      <p:sp>
        <p:nvSpPr>
          <p:cNvPr id="54" name="CustomShape 3"/>
          <p:cNvSpPr/>
          <p:nvPr/>
        </p:nvSpPr>
        <p:spPr>
          <a:xfrm>
            <a:off x="0" y="408960"/>
            <a:ext cx="5409720" cy="26100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1200">
                <a:solidFill>
                  <a:srgbClr val="000000"/>
                </a:solidFill>
                <a:latin typeface="Arial"/>
              </a:rPr>
              <a:t>Adam Feinstein and H. Parker Shelton, 520.443, Johns Hopkins University</a:t>
            </a:r>
            <a:endParaRPr/>
          </a:p>
        </p:txBody>
      </p:sp>
      <p:pic>
        <p:nvPicPr>
          <p:cNvPr descr="" id="55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5943600" y="1143000"/>
            <a:ext cx="3136320" cy="4572000"/>
          </a:xfrm>
          <a:prstGeom prst="rect">
            <a:avLst/>
          </a:prstGeom>
        </p:spPr>
      </p:pic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 sz="4000">
                <a:solidFill>
                  <a:srgbClr val="000000"/>
                </a:solidFill>
                <a:latin typeface="Trebuchet MS"/>
              </a:rPr>
              <a:t>Nvidia’s CUDA</a:t>
            </a:r>
            <a:endParaRPr/>
          </a:p>
        </p:txBody>
      </p:sp>
      <p:pic>
        <p:nvPicPr>
          <p:cNvPr descr="" id="57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250000" y="1748880"/>
            <a:ext cx="6858000" cy="5083920"/>
          </a:xfrm>
          <a:prstGeom prst="rect">
            <a:avLst/>
          </a:prstGeom>
        </p:spPr>
      </p:pic>
      <p:sp>
        <p:nvSpPr>
          <p:cNvPr id="58" name="TextShape 2"/>
          <p:cNvSpPr txBox="1"/>
          <p:nvPr/>
        </p:nvSpPr>
        <p:spPr>
          <a:xfrm>
            <a:off x="228600" y="1828800"/>
            <a:ext cx="3200400" cy="432468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Threads can share memory, Blocks cannot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Memory must be copied from the host to the GPU and back again</a:t>
            </a:r>
            <a:endParaRPr/>
          </a:p>
        </p:txBody>
      </p:sp>
      <p:sp>
        <p:nvSpPr>
          <p:cNvPr id="59" name="CustomShape 3"/>
          <p:cNvSpPr/>
          <p:nvPr/>
        </p:nvSpPr>
        <p:spPr>
          <a:xfrm>
            <a:off x="720" y="408960"/>
            <a:ext cx="5409720" cy="26100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1200">
                <a:solidFill>
                  <a:srgbClr val="000000"/>
                </a:solidFill>
                <a:latin typeface="Arial"/>
              </a:rPr>
              <a:t>Adam Feinstein and H. Parker Shelton, 520.443, Johns Hopkins University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 sz="4000">
                <a:solidFill>
                  <a:srgbClr val="000000"/>
                </a:solidFill>
                <a:latin typeface="Trebuchet MS"/>
              </a:rPr>
              <a:t>Qt</a:t>
            </a:r>
            <a:endParaRPr/>
          </a:p>
        </p:txBody>
      </p:sp>
      <p:sp>
        <p:nvSpPr>
          <p:cNvPr id="61" name="TextShape 2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/>
              <a:t>Cross-Platform C++ GUI Framework</a:t>
            </a:r>
            <a:endParaRPr/>
          </a:p>
          <a:p>
            <a:endParaRPr/>
          </a:p>
          <a:p>
            <a:r>
              <a:rPr lang="en-US"/>
              <a:t>Multi-threading, Multimedia, WebKit, SQL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62" name="CustomShape 3"/>
          <p:cNvSpPr/>
          <p:nvPr/>
        </p:nvSpPr>
        <p:spPr>
          <a:xfrm>
            <a:off x="0" y="408960"/>
            <a:ext cx="5409720" cy="26100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1200">
                <a:solidFill>
                  <a:srgbClr val="000000"/>
                </a:solidFill>
                <a:latin typeface="Arial"/>
              </a:rPr>
              <a:t>Adam Feinstein and H. Parker Shelton, 520.443, Johns Hopkins University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 sz="4000">
                <a:solidFill>
                  <a:srgbClr val="000000"/>
                </a:solidFill>
                <a:latin typeface="Trebuchet MS"/>
              </a:rPr>
              <a:t>GUI Demonstration</a:t>
            </a:r>
            <a:endParaRPr/>
          </a:p>
        </p:txBody>
      </p:sp>
      <p:sp>
        <p:nvSpPr>
          <p:cNvPr id="64" name="TextShape 2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/>
              <a:t>Screenshots?</a:t>
            </a:r>
            <a:endParaRPr/>
          </a:p>
          <a:p>
            <a:r>
              <a:rPr lang="en-US"/>
              <a:t>Demo?</a:t>
            </a:r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65" name="CustomShape 3"/>
          <p:cNvSpPr/>
          <p:nvPr/>
        </p:nvSpPr>
        <p:spPr>
          <a:xfrm>
            <a:off x="0" y="408960"/>
            <a:ext cx="5409720" cy="26100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1200">
                <a:solidFill>
                  <a:srgbClr val="000000"/>
                </a:solidFill>
                <a:latin typeface="Arial"/>
              </a:rPr>
              <a:t>Adam Feinstein and H. Parker Shelton, 520.443, Johns Hopkins University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 sz="4000">
                <a:solidFill>
                  <a:srgbClr val="000000"/>
                </a:solidFill>
                <a:latin typeface="Trebuchet MS"/>
              </a:rPr>
              <a:t>Image Editing</a:t>
            </a:r>
            <a:endParaRPr/>
          </a:p>
        </p:txBody>
      </p:sp>
      <p:sp>
        <p:nvSpPr>
          <p:cNvPr id="67" name="TextShape 2"/>
          <p:cNvSpPr txBox="1"/>
          <p:nvPr/>
        </p:nvSpPr>
        <p:spPr>
          <a:xfrm>
            <a:off x="457200" y="2249280"/>
            <a:ext cx="8229240" cy="625032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/>
              <a:t>Brightness</a:t>
            </a:r>
            <a:endParaRPr/>
          </a:p>
          <a:p>
            <a:r>
              <a:rPr lang="en-US"/>
              <a:t>Contrast</a:t>
            </a:r>
            <a:endParaRPr/>
          </a:p>
          <a:p>
            <a:r>
              <a:rPr lang="en-US"/>
              <a:t>Saturation</a:t>
            </a:r>
            <a:endParaRPr/>
          </a:p>
          <a:p>
            <a:r>
              <a:rPr lang="en-US"/>
              <a:t>Grayscale</a:t>
            </a:r>
            <a:endParaRPr/>
          </a:p>
          <a:p>
            <a:r>
              <a:rPr lang="en-US"/>
              <a:t>Blur</a:t>
            </a:r>
            <a:endParaRPr/>
          </a:p>
          <a:p>
            <a:r>
              <a:rPr lang="en-US"/>
              <a:t>Edge Detect</a:t>
            </a:r>
            <a:endParaRPr/>
          </a:p>
          <a:p>
            <a:r>
              <a:rPr lang="en-US"/>
              <a:t>Crop</a:t>
            </a:r>
            <a:endParaRPr/>
          </a:p>
          <a:p>
            <a:r>
              <a:rPr lang="en-US"/>
              <a:t>Rotate</a:t>
            </a:r>
            <a:endParaRPr/>
          </a:p>
          <a:p>
            <a:r>
              <a:rPr lang="en-US"/>
              <a:t>Scale</a:t>
            </a:r>
            <a:endParaRPr/>
          </a:p>
          <a:p>
            <a:r>
              <a:rPr lang="en-US"/>
              <a:t>Others? – I forget?</a:t>
            </a:r>
            <a:endParaRPr/>
          </a:p>
          <a:p>
            <a:endParaRPr/>
          </a:p>
        </p:txBody>
      </p:sp>
      <p:sp>
        <p:nvSpPr>
          <p:cNvPr id="68" name="CustomShape 3"/>
          <p:cNvSpPr/>
          <p:nvPr/>
        </p:nvSpPr>
        <p:spPr>
          <a:xfrm>
            <a:off x="0" y="408960"/>
            <a:ext cx="5409720" cy="26100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1200">
                <a:solidFill>
                  <a:srgbClr val="000000"/>
                </a:solidFill>
                <a:latin typeface="Arial"/>
              </a:rPr>
              <a:t>Adam Feinstein and H. Parker Shelton, 520.443, Johns Hopkins University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 sz="4000">
                <a:solidFill>
                  <a:srgbClr val="000000"/>
                </a:solidFill>
                <a:latin typeface="Trebuchet MS"/>
              </a:rPr>
              <a:t>Brightness</a:t>
            </a:r>
            <a:endParaRPr/>
          </a:p>
        </p:txBody>
      </p:sp>
      <p:sp>
        <p:nvSpPr>
          <p:cNvPr id="70" name="TextShape 2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/>
              <a:t>Source goes here</a:t>
            </a:r>
            <a:endParaRPr/>
          </a:p>
          <a:p>
            <a:endParaRPr/>
          </a:p>
        </p:txBody>
      </p:sp>
      <p:sp>
        <p:nvSpPr>
          <p:cNvPr id="71" name="CustomShape 3"/>
          <p:cNvSpPr/>
          <p:nvPr/>
        </p:nvSpPr>
        <p:spPr>
          <a:xfrm>
            <a:off x="0" y="408960"/>
            <a:ext cx="5409720" cy="26100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1200">
                <a:solidFill>
                  <a:srgbClr val="000000"/>
                </a:solidFill>
                <a:latin typeface="Arial"/>
              </a:rPr>
              <a:t>Adam Feinstein and H. Parker Shelton, 520.443, Johns Hopkins University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 sz="4000">
                <a:solidFill>
                  <a:srgbClr val="000000"/>
                </a:solidFill>
                <a:latin typeface="Trebuchet MS"/>
              </a:rPr>
              <a:t>Contrast</a:t>
            </a:r>
            <a:endParaRPr/>
          </a:p>
        </p:txBody>
      </p:sp>
      <p:sp>
        <p:nvSpPr>
          <p:cNvPr id="73" name="TextShape 2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/>
              <a:t>Source goes here</a:t>
            </a:r>
            <a:endParaRPr/>
          </a:p>
          <a:p>
            <a:endParaRPr/>
          </a:p>
        </p:txBody>
      </p:sp>
      <p:sp>
        <p:nvSpPr>
          <p:cNvPr id="74" name="CustomShape 3"/>
          <p:cNvSpPr/>
          <p:nvPr/>
        </p:nvSpPr>
        <p:spPr>
          <a:xfrm>
            <a:off x="0" y="408960"/>
            <a:ext cx="5409720" cy="26100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1200">
                <a:solidFill>
                  <a:srgbClr val="000000"/>
                </a:solidFill>
                <a:latin typeface="Arial"/>
              </a:rPr>
              <a:t>Adam Feinstein and H. Parker Shelton, 520.443, Johns Hopkins University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