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89A2078-3B63-44C0-8EEF-2819C1CE3FFB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D3A9F9-53D0-4B94-9F50-71F32D76A0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362200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Parallel Image/Video Editor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runtime stats go here</a:t>
            </a:r>
          </a:p>
          <a:p>
            <a:endParaRPr lang="en-US" dirty="0" smtClean="0"/>
          </a:p>
          <a:p>
            <a:r>
              <a:rPr lang="en-US" dirty="0" smtClean="0"/>
              <a:t>GPU is faster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QImage</a:t>
            </a:r>
            <a:r>
              <a:rPr lang="en-US" dirty="0" smtClean="0"/>
              <a:t>-provided support for bmp, gif, jpg,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en-US" dirty="0" err="1" smtClean="0"/>
              <a:t>pgm</a:t>
            </a:r>
            <a:r>
              <a:rPr lang="en-US" dirty="0" smtClean="0"/>
              <a:t>, and </a:t>
            </a:r>
            <a:r>
              <a:rPr lang="en-US" dirty="0" err="1" smtClean="0"/>
              <a:t>tif</a:t>
            </a:r>
            <a:r>
              <a:rPr lang="en-US" dirty="0" smtClean="0"/>
              <a:t> decoding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Decoding implemented for custom .</a:t>
            </a:r>
            <a:r>
              <a:rPr lang="en-US" dirty="0" err="1" smtClean="0"/>
              <a:t>ppc</a:t>
            </a:r>
            <a:r>
              <a:rPr lang="en-US" dirty="0" smtClean="0"/>
              <a:t> codec</a:t>
            </a:r>
          </a:p>
          <a:p>
            <a:endParaRPr lang="en-US" dirty="0" smtClean="0"/>
          </a:p>
          <a:p>
            <a:r>
              <a:rPr lang="en-US" dirty="0" smtClean="0"/>
              <a:t>Stored in 32-bit RGBA format internally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QImage</a:t>
            </a:r>
            <a:r>
              <a:rPr lang="en-US" dirty="0" smtClean="0"/>
              <a:t>-provided support for bmp, jpg, </a:t>
            </a:r>
            <a:r>
              <a:rPr lang="en-US" dirty="0" err="1" smtClean="0"/>
              <a:t>png</a:t>
            </a:r>
            <a:r>
              <a:rPr lang="en-US" dirty="0" smtClean="0"/>
              <a:t>, tiff encoding with quality settings</a:t>
            </a:r>
          </a:p>
          <a:p>
            <a:endParaRPr lang="en-US" dirty="0" smtClean="0"/>
          </a:p>
          <a:p>
            <a:r>
              <a:rPr lang="en-US" dirty="0" smtClean="0"/>
              <a:t>Encoding implemented for custom .</a:t>
            </a:r>
            <a:r>
              <a:rPr lang="en-US" dirty="0" err="1" smtClean="0"/>
              <a:t>ppc</a:t>
            </a:r>
            <a:r>
              <a:rPr lang="en-US" dirty="0" smtClean="0"/>
              <a:t> codec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Huffman Compression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Arithmetic </a:t>
            </a:r>
            <a:r>
              <a:rPr lang="en-US" dirty="0" smtClean="0">
                <a:solidFill>
                  <a:schemeClr val="accent4"/>
                </a:solidFill>
              </a:rPr>
              <a:t>Compression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Runlength</a:t>
            </a:r>
            <a:r>
              <a:rPr lang="en-US" dirty="0" smtClean="0">
                <a:solidFill>
                  <a:schemeClr val="accent4"/>
                </a:solidFill>
              </a:rPr>
              <a:t> Compression</a:t>
            </a: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Stored in 32-bit RGBA format internally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ppc</a:t>
            </a:r>
            <a:r>
              <a:rPr lang="en-US" dirty="0" smtClean="0"/>
              <a:t> Codec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Picture Codec</a:t>
            </a:r>
          </a:p>
          <a:p>
            <a:endParaRPr lang="en-US" dirty="0" smtClean="0"/>
          </a:p>
          <a:p>
            <a:r>
              <a:rPr lang="en-US" dirty="0" smtClean="0"/>
              <a:t>Description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DWT implementation</a:t>
            </a:r>
          </a:p>
          <a:p>
            <a:endParaRPr lang="en-US" dirty="0" smtClean="0"/>
          </a:p>
          <a:p>
            <a:r>
              <a:rPr lang="en-US" dirty="0" smtClean="0"/>
              <a:t>Specifiable quantize threshold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err="1" smtClean="0"/>
              <a:t>psnr</a:t>
            </a:r>
            <a:r>
              <a:rPr lang="en-US" dirty="0" smtClean="0"/>
              <a:t> numbers go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GPU-Parallelized Image and Video Editor</a:t>
            </a:r>
          </a:p>
          <a:p>
            <a:endParaRPr lang="en-US" dirty="0" smtClean="0"/>
          </a:p>
          <a:p>
            <a:r>
              <a:rPr lang="en-US" dirty="0" smtClean="0"/>
              <a:t>Multiple Compression Algorithms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Nvidia’s</a:t>
            </a:r>
            <a:r>
              <a:rPr lang="en-US" dirty="0" smtClean="0"/>
              <a:t>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Compute-Unified Device Architecture</a:t>
            </a:r>
          </a:p>
          <a:p>
            <a:endParaRPr lang="en-US" dirty="0" smtClean="0"/>
          </a:p>
          <a:p>
            <a:r>
              <a:rPr lang="en-US" dirty="0" smtClean="0"/>
              <a:t>GPGPU Computing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C++ GUI Framework</a:t>
            </a:r>
          </a:p>
          <a:p>
            <a:endParaRPr lang="en-US" dirty="0" smtClean="0"/>
          </a:p>
          <a:p>
            <a:r>
              <a:rPr lang="en-US" dirty="0" smtClean="0"/>
              <a:t>Multi-threading, Multimedia, </a:t>
            </a:r>
            <a:r>
              <a:rPr lang="en-US" dirty="0" err="1" smtClean="0"/>
              <a:t>WebKit</a:t>
            </a:r>
            <a:r>
              <a:rPr lang="en-US" dirty="0" smtClean="0"/>
              <a:t>, SQL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Screenshots?</a:t>
            </a:r>
          </a:p>
          <a:p>
            <a:r>
              <a:rPr lang="en-US" dirty="0" smtClean="0"/>
              <a:t>Demo?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Brightness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Saturation</a:t>
            </a:r>
            <a:endParaRPr lang="en-US" dirty="0" smtClean="0"/>
          </a:p>
          <a:p>
            <a:r>
              <a:rPr lang="en-US" dirty="0" smtClean="0"/>
              <a:t>Grayscale</a:t>
            </a:r>
          </a:p>
          <a:p>
            <a:r>
              <a:rPr lang="en-US" dirty="0" smtClean="0"/>
              <a:t>Blur</a:t>
            </a:r>
          </a:p>
          <a:p>
            <a:r>
              <a:rPr lang="en-US" dirty="0" smtClean="0"/>
              <a:t>Edge Detect</a:t>
            </a:r>
          </a:p>
          <a:p>
            <a:r>
              <a:rPr lang="en-US" dirty="0" smtClean="0"/>
              <a:t>Crop</a:t>
            </a:r>
          </a:p>
          <a:p>
            <a:r>
              <a:rPr lang="en-US" dirty="0" smtClean="0"/>
              <a:t>Rotate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Others? – I forget?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088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Adam Feinstein and H. Parker Shelton, 520.443, Johns Hopkins University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432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Parallel Image/Video Editor</vt:lpstr>
      <vt:lpstr>Project Overview</vt:lpstr>
      <vt:lpstr>Nvidia’s CUDA</vt:lpstr>
      <vt:lpstr>Qt</vt:lpstr>
      <vt:lpstr>GUI Demonstration</vt:lpstr>
      <vt:lpstr>Image Editing</vt:lpstr>
      <vt:lpstr>Brightness</vt:lpstr>
      <vt:lpstr>Contrast</vt:lpstr>
      <vt:lpstr>Saturation</vt:lpstr>
      <vt:lpstr>Rotate</vt:lpstr>
      <vt:lpstr>Scale</vt:lpstr>
      <vt:lpstr>Crop</vt:lpstr>
      <vt:lpstr>Blur</vt:lpstr>
      <vt:lpstr>Edge Detect</vt:lpstr>
      <vt:lpstr>CPU vs GPU</vt:lpstr>
      <vt:lpstr>Decoding</vt:lpstr>
      <vt:lpstr>Encoding</vt:lpstr>
      <vt:lpstr>.ppc Codec</vt:lpstr>
      <vt:lpstr>Compression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DMC Lab</dc:creator>
  <cp:lastModifiedBy>DMC Lab</cp:lastModifiedBy>
  <cp:revision>26</cp:revision>
  <dcterms:created xsi:type="dcterms:W3CDTF">2010-05-01T19:24:41Z</dcterms:created>
  <dcterms:modified xsi:type="dcterms:W3CDTF">2010-05-01T20:25:48Z</dcterms:modified>
</cp:coreProperties>
</file>