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9" r:id="rId5"/>
    <p:sldId id="262" r:id="rId6"/>
    <p:sldId id="263" r:id="rId7"/>
    <p:sldId id="266" r:id="rId8"/>
    <p:sldId id="261" r:id="rId9"/>
    <p:sldId id="265" r:id="rId10"/>
    <p:sldId id="264" r:id="rId11"/>
    <p:sldId id="260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4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3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72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hpssjellis.github.io/tinyMLjs/public/acceleration/a00-best-acceleration-rak2270-sticker-track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CE7D5C0D-8AD1-07A6-DB11-E0AE4E3B8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01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F01066-9074-4359-AC61-BBB2DBDAB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197" y="686019"/>
            <a:ext cx="6545178" cy="1970553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>
                <a:solidFill>
                  <a:srgbClr val="FFFFFF"/>
                </a:solidFill>
              </a:rPr>
              <a:t>TinyMLjs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5CB95-306D-338E-C48C-C3DC708C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6" y="3189548"/>
            <a:ext cx="5859787" cy="2569942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Training an ML microcontroller model using a static webpage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B10B-034B-93DC-4749-C853BF06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61" y="140332"/>
            <a:ext cx="768503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Once </a:t>
            </a:r>
            <a:r>
              <a:rPr lang="en-US" sz="3600" dirty="0" err="1"/>
              <a:t>RocksettaTinyML</a:t>
            </a:r>
            <a:r>
              <a:rPr lang="en-US" sz="3600" dirty="0"/>
              <a:t> installed on the Arduino IDE, load an example and…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34771D-AD32-9C47-C6F7-14516F694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1465895"/>
            <a:ext cx="6888480" cy="5261504"/>
          </a:xfrm>
        </p:spPr>
      </p:pic>
    </p:spTree>
    <p:extLst>
      <p:ext uri="{BB962C8B-B14F-4D97-AF65-F5344CB8AC3E}">
        <p14:creationId xmlns:p14="http://schemas.microsoft.com/office/powerpoint/2010/main" val="135065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8D7-2E53-0714-A2C2-693FEFDE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the c-header </a:t>
            </a:r>
            <a:r>
              <a:rPr lang="en-US"/>
              <a:t>file with </a:t>
            </a:r>
            <a:r>
              <a:rPr lang="en-US" dirty="0"/>
              <a:t>your new c-header file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A61DF2-CC0E-B140-1FA8-83704349D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0" y="2082800"/>
            <a:ext cx="11563825" cy="4419599"/>
          </a:xfrm>
        </p:spPr>
      </p:pic>
    </p:spTree>
    <p:extLst>
      <p:ext uri="{BB962C8B-B14F-4D97-AF65-F5344CB8AC3E}">
        <p14:creationId xmlns:p14="http://schemas.microsoft.com/office/powerpoint/2010/main" val="116949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630-999C-64BB-90A8-ED49EC11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Javascript</a:t>
            </a:r>
            <a:r>
              <a:rPr lang="en-US" dirty="0"/>
              <a:t> to train ML for microcontrollers?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20F2-AFE6-9C59-103B-8E18A64F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Reduce deprecation issues</a:t>
            </a:r>
          </a:p>
          <a:p>
            <a:r>
              <a:rPr lang="en-US" sz="3200" dirty="0"/>
              <a:t>2. Reduce cloud costs</a:t>
            </a:r>
          </a:p>
          <a:p>
            <a:r>
              <a:rPr lang="en-US" sz="3200" dirty="0"/>
              <a:t>3. Full control of everything</a:t>
            </a:r>
          </a:p>
          <a:p>
            <a:r>
              <a:rPr lang="en-US" sz="3200" dirty="0"/>
              <a:t>4. True data privacy</a:t>
            </a:r>
          </a:p>
          <a:p>
            <a:r>
              <a:rPr lang="en-US" sz="3200" dirty="0"/>
              <a:t>5. No need for an internet connection</a:t>
            </a:r>
          </a:p>
          <a:p>
            <a:r>
              <a:rPr lang="en-US" sz="3200" dirty="0"/>
              <a:t>6. Huge </a:t>
            </a:r>
            <a:r>
              <a:rPr lang="en-US" sz="3200" dirty="0" err="1"/>
              <a:t>WebML</a:t>
            </a:r>
            <a:r>
              <a:rPr lang="en-US" sz="3200" dirty="0"/>
              <a:t> community</a:t>
            </a:r>
          </a:p>
          <a:p>
            <a:r>
              <a:rPr lang="en-US" sz="3200" dirty="0"/>
              <a:t>7. Ease of use for beginners and students</a:t>
            </a:r>
          </a:p>
        </p:txBody>
      </p:sp>
    </p:spTree>
    <p:extLst>
      <p:ext uri="{BB962C8B-B14F-4D97-AF65-F5344CB8AC3E}">
        <p14:creationId xmlns:p14="http://schemas.microsoft.com/office/powerpoint/2010/main" val="184983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6A43-AC9D-9EA8-0686-1FCED923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81037"/>
            <a:ext cx="7685037" cy="1325563"/>
          </a:xfrm>
        </p:spPr>
        <p:txBody>
          <a:bodyPr>
            <a:normAutofit/>
          </a:bodyPr>
          <a:lstStyle/>
          <a:p>
            <a:r>
              <a:rPr lang="en-US" sz="8000" dirty="0" err="1"/>
              <a:t>TinyMLjs</a:t>
            </a:r>
            <a:r>
              <a:rPr lang="en-US" sz="8000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9267-CAF9-C14A-91F0-C1AEB3B9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A new possibility for Educators teaching Machine Learning for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181944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136-8178-63FC-B16B-0A01673D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on Cell phone or laptop</a:t>
            </a:r>
            <a:br>
              <a:rPr lang="en-US" dirty="0"/>
            </a:br>
            <a:r>
              <a:rPr lang="en-US" sz="1300" dirty="0">
                <a:hlinkClick r:id="rId2"/>
              </a:rPr>
              <a:t>https://hpssjellis.github.io/tinyMLjs/public/acceleration/a00-best-acceleration-rak2270-sticker-tracker.html</a:t>
            </a:r>
            <a:endParaRPr lang="en-US" sz="130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D7E89ED-82B5-81EE-37E5-B0BC0DE8B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4021E9C-512E-BA58-0A00-5973D1C83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61" y="2358288"/>
            <a:ext cx="3860998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3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630-999C-64BB-90A8-ED49EC11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Javascript</a:t>
            </a:r>
            <a:r>
              <a:rPr lang="en-US" dirty="0"/>
              <a:t> to train ML for microcontrollers?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20F2-AFE6-9C59-103B-8E18A64F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Reduce deprecation issues</a:t>
            </a:r>
          </a:p>
          <a:p>
            <a:r>
              <a:rPr lang="en-US" sz="3200" dirty="0"/>
              <a:t>2. Reduce cloud costs</a:t>
            </a:r>
          </a:p>
          <a:p>
            <a:r>
              <a:rPr lang="en-US" sz="3200" dirty="0"/>
              <a:t>3. Full control of everything</a:t>
            </a:r>
          </a:p>
          <a:p>
            <a:r>
              <a:rPr lang="en-US" sz="3200" dirty="0"/>
              <a:t>4. True data privacy</a:t>
            </a:r>
          </a:p>
          <a:p>
            <a:r>
              <a:rPr lang="en-US" sz="3200" dirty="0"/>
              <a:t>5. No need for an internet connection</a:t>
            </a:r>
          </a:p>
          <a:p>
            <a:r>
              <a:rPr lang="en-US" sz="3200" dirty="0"/>
              <a:t>6. Huge </a:t>
            </a:r>
            <a:r>
              <a:rPr lang="en-US" sz="3200" dirty="0" err="1"/>
              <a:t>WebML</a:t>
            </a:r>
            <a:r>
              <a:rPr lang="en-US" sz="3200" dirty="0"/>
              <a:t> community</a:t>
            </a:r>
          </a:p>
          <a:p>
            <a:r>
              <a:rPr lang="en-US" sz="3200" dirty="0"/>
              <a:t>7. Ease of use for beginners and students</a:t>
            </a:r>
          </a:p>
        </p:txBody>
      </p:sp>
    </p:spTree>
    <p:extLst>
      <p:ext uri="{BB962C8B-B14F-4D97-AF65-F5344CB8AC3E}">
        <p14:creationId xmlns:p14="http://schemas.microsoft.com/office/powerpoint/2010/main" val="271845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EBAB-9399-3CEF-D3A8-F855230C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 the SPA </a:t>
            </a:r>
            <a:br>
              <a:rPr lang="en-US" dirty="0"/>
            </a:br>
            <a:r>
              <a:rPr lang="en-US" dirty="0"/>
              <a:t>(single page application)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9D9F49-875B-C8BE-7234-96D34DD7A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62" y="2103120"/>
            <a:ext cx="6500877" cy="4663440"/>
          </a:xfrm>
        </p:spPr>
      </p:pic>
    </p:spTree>
    <p:extLst>
      <p:ext uri="{BB962C8B-B14F-4D97-AF65-F5344CB8AC3E}">
        <p14:creationId xmlns:p14="http://schemas.microsoft.com/office/powerpoint/2010/main" val="2684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EB86-2F14-FDE1-F186-F621772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182880"/>
            <a:ext cx="7685037" cy="764252"/>
          </a:xfrm>
        </p:spPr>
        <p:txBody>
          <a:bodyPr/>
          <a:lstStyle/>
          <a:p>
            <a:r>
              <a:rPr lang="en-US" dirty="0"/>
              <a:t>Collect Data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26C74A7-BDE0-6020-3638-1792BDFD9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3" y="873761"/>
            <a:ext cx="4160487" cy="6000438"/>
          </a:xfrm>
        </p:spPr>
      </p:pic>
    </p:spTree>
    <p:extLst>
      <p:ext uri="{BB962C8B-B14F-4D97-AF65-F5344CB8AC3E}">
        <p14:creationId xmlns:p14="http://schemas.microsoft.com/office/powerpoint/2010/main" val="252221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7898-B9DE-C2F3-5E15-0D99F60D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39729"/>
            <a:ext cx="7685037" cy="1325563"/>
          </a:xfrm>
        </p:spPr>
        <p:txBody>
          <a:bodyPr/>
          <a:lstStyle/>
          <a:p>
            <a:r>
              <a:rPr lang="en-US" dirty="0"/>
              <a:t>I do 3 moving sideways and 3 moving up. Change the label!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41C0C2-AFF6-42C2-7DFC-839FD0CDA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527291"/>
            <a:ext cx="3850640" cy="5255435"/>
          </a:xfrm>
        </p:spPr>
      </p:pic>
    </p:spTree>
    <p:extLst>
      <p:ext uri="{BB962C8B-B14F-4D97-AF65-F5344CB8AC3E}">
        <p14:creationId xmlns:p14="http://schemas.microsoft.com/office/powerpoint/2010/main" val="232093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135D-7F44-59D6-E228-41EC1BFD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Clean, Trim and Fill, then convert to tensor, then train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832830-BF49-CDE3-6D32-FB2275E38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3" y="1993612"/>
            <a:ext cx="7444080" cy="4196339"/>
          </a:xfrm>
        </p:spPr>
      </p:pic>
    </p:spTree>
    <p:extLst>
      <p:ext uri="{BB962C8B-B14F-4D97-AF65-F5344CB8AC3E}">
        <p14:creationId xmlns:p14="http://schemas.microsoft.com/office/powerpoint/2010/main" val="396375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EB93-6A6E-81DD-2CF9-8C52C168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to both save and upload saved CSV file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888C34-B2F9-6D50-3E05-F8D03DF2A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" y="2326640"/>
            <a:ext cx="9950856" cy="4358640"/>
          </a:xfrm>
        </p:spPr>
      </p:pic>
    </p:spTree>
    <p:extLst>
      <p:ext uri="{BB962C8B-B14F-4D97-AF65-F5344CB8AC3E}">
        <p14:creationId xmlns:p14="http://schemas.microsoft.com/office/powerpoint/2010/main" val="64202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D6F9-F80A-7533-E8B1-B36D8DD5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hard part, converting </a:t>
            </a:r>
            <a:r>
              <a:rPr lang="en-US" dirty="0" err="1"/>
              <a:t>tfjs</a:t>
            </a:r>
            <a:r>
              <a:rPr lang="en-US" dirty="0"/>
              <a:t> to </a:t>
            </a:r>
            <a:r>
              <a:rPr lang="en-US" dirty="0" err="1"/>
              <a:t>tflite</a:t>
            </a:r>
            <a:r>
              <a:rPr lang="en-US" dirty="0"/>
              <a:t> then a c-header file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735FF6-F5E1-30CA-AB09-CC1E2C9C9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7" y="2194560"/>
            <a:ext cx="8026144" cy="3806009"/>
          </a:xfrm>
        </p:spPr>
      </p:pic>
    </p:spTree>
    <p:extLst>
      <p:ext uri="{BB962C8B-B14F-4D97-AF65-F5344CB8AC3E}">
        <p14:creationId xmlns:p14="http://schemas.microsoft.com/office/powerpoint/2010/main" val="45992498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Nova</vt:lpstr>
      <vt:lpstr>TropicVTI</vt:lpstr>
      <vt:lpstr>TinyMLjs</vt:lpstr>
      <vt:lpstr>Demo on Cell phone or laptop https://hpssjellis.github.io/tinyMLjs/public/acceleration/a00-best-acceleration-rak2270-sticker-tracker.html</vt:lpstr>
      <vt:lpstr>Why use Javascript to train ML for microcontrollers?</vt:lpstr>
      <vt:lpstr>Start the SPA  (single page application) </vt:lpstr>
      <vt:lpstr>Collect Data</vt:lpstr>
      <vt:lpstr>I do 3 moving sideways and 3 moving up. Change the label!</vt:lpstr>
      <vt:lpstr>Clean, Trim and Fill, then convert to tensor, then train</vt:lpstr>
      <vt:lpstr>Possible to both save and upload saved CSV file data</vt:lpstr>
      <vt:lpstr>Now the hard part, converting tfjs to tflite then a c-header file</vt:lpstr>
      <vt:lpstr>Once RocksettaTinyML installed on the Arduino IDE, load an example and…</vt:lpstr>
      <vt:lpstr>Replace the c-header file with your new c-header file</vt:lpstr>
      <vt:lpstr>Why use Javascript to train ML for microcontrollers?</vt:lpstr>
      <vt:lpstr>TinyMLjs Demo</vt:lpstr>
    </vt:vector>
  </TitlesOfParts>
  <Company>Mission Public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Ellis</dc:creator>
  <cp:lastModifiedBy>Jeremy Ellis</cp:lastModifiedBy>
  <cp:revision>3</cp:revision>
  <dcterms:created xsi:type="dcterms:W3CDTF">2024-05-17T16:27:48Z</dcterms:created>
  <dcterms:modified xsi:type="dcterms:W3CDTF">2024-05-17T16:58:13Z</dcterms:modified>
</cp:coreProperties>
</file>