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Didact Gothic" pitchFamily="2" charset="0"/>
      <p:regular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Source Code Pro" panose="020B05090304030202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89c3070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89c3070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acc2620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acc2620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acc2620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acc2620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acc2620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acc2620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acc2620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acc2620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b2d60f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b2d60f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the speed</a:t>
            </a:r>
            <a:br>
              <a:rPr lang="en"/>
            </a:br>
            <a:r>
              <a:rPr lang="en"/>
              <a:t>across the board.</a:t>
            </a:r>
            <a:br>
              <a:rPr lang="en"/>
            </a:br>
            <a:r>
              <a:rPr lang="en"/>
              <a:t>Reduces memory usage by half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acc2620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acc2620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acc2620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acc2620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acc2620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acc2620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acc2620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acc2620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89c3070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89c3070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f0cc42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f0cc42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f0cc42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f0cc42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acc2620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acc2620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89c307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89c307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89c307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89c307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89c307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89c307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89c3070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89c3070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89c307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89c307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689c3070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689c3070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acc2620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acc2620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89c3070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89c3070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b2d60f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b2d60f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0a458e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0a458e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e95ee83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e95ee83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acc2620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acc2620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acc2620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acc2620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89c3070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89c3070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9c3070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9c3070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89c3070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89c3070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89c3070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89c3070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sz="12000" b="1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sz="3600" b="1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31364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621"/>
            <a:ext cx="9144000" cy="49500"/>
          </a:xfrm>
          <a:prstGeom prst="rect">
            <a:avLst/>
          </a:prstGeom>
          <a:solidFill>
            <a:srgbClr val="4FC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64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2192300"/>
            <a:ext cx="8520600" cy="9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Vue 3.0 Updates</a:t>
            </a:r>
            <a:endParaRPr sz="3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Evan You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VueConf TO, Nov. </a:t>
            </a:r>
            <a:r>
              <a:rPr lang="en" sz="1400" b="1">
                <a:latin typeface="Didact Gothic"/>
                <a:ea typeface="Didact Gothic"/>
                <a:cs typeface="Didact Gothic"/>
                <a:sym typeface="Didact Gothic"/>
              </a:rPr>
              <a:t>2018</a:t>
            </a:r>
            <a:endParaRPr sz="1400"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63" y="388875"/>
            <a:ext cx="2465674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Inline Handler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12550" y="1788350"/>
            <a:ext cx="3399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@event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count++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382400" y="1857300"/>
            <a:ext cx="4602300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getBoundMethod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__fn1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onEvent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getBoundMethod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(__fn1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35500" y="4013450"/>
            <a:ext cx="3774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Avoid unnecessary re-renders due to different inline function identity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0" y="1201775"/>
            <a:ext cx="8520600" cy="13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Proxy-based observation mechanism with </a:t>
            </a:r>
            <a:r>
              <a:rPr lang="en" sz="3600">
                <a:solidFill>
                  <a:srgbClr val="F07178"/>
                </a:solidFill>
              </a:rPr>
              <a:t>full language coverage</a:t>
            </a:r>
            <a:r>
              <a:rPr lang="en" sz="3600"/>
              <a:t> + </a:t>
            </a:r>
            <a:r>
              <a:rPr lang="en" sz="3600">
                <a:solidFill>
                  <a:srgbClr val="4FC08D"/>
                </a:solidFill>
              </a:rPr>
              <a:t>better perf</a:t>
            </a:r>
            <a:endParaRPr sz="3600">
              <a:solidFill>
                <a:srgbClr val="4FC08D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697750" y="2708950"/>
            <a:ext cx="47922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Property addition / deletion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 index / length mutation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Map, Set, WeakMap, WeakSet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Classes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ctrTitle"/>
          </p:nvPr>
        </p:nvSpPr>
        <p:spPr>
          <a:xfrm>
            <a:off x="311708" y="837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Faster instance property proxying using native Proxy</a:t>
            </a:r>
            <a:endParaRPr sz="3600"/>
          </a:p>
        </p:txBody>
      </p:sp>
      <p:sp>
        <p:nvSpPr>
          <p:cNvPr id="141" name="Google Shape;141;p24"/>
          <p:cNvSpPr txBox="1"/>
          <p:nvPr/>
        </p:nvSpPr>
        <p:spPr>
          <a:xfrm>
            <a:off x="1965850" y="2972000"/>
            <a:ext cx="52872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Bye Object.defineProperty!</a:t>
            </a:r>
            <a:endParaRPr sz="1800" b="1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311700" y="1500750"/>
            <a:ext cx="8520600" cy="21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 to </a:t>
            </a:r>
            <a:r>
              <a:rPr lang="en" sz="4800">
                <a:solidFill>
                  <a:srgbClr val="4FC08D"/>
                </a:solidFill>
              </a:rPr>
              <a:t>100%</a:t>
            </a:r>
            <a:r>
              <a:rPr lang="en" sz="4800"/>
              <a:t> faster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Component instance initialization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311700" y="1599925"/>
            <a:ext cx="8520600" cy="15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Double the speed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Half the memory usage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47150" y="153225"/>
            <a:ext cx="9192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FC08D"/>
                </a:solidFill>
              </a:rPr>
              <a:t>v2.5</a:t>
            </a:r>
            <a:endParaRPr sz="1800" b="1">
              <a:solidFill>
                <a:srgbClr val="4FC08D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75" y="297550"/>
            <a:ext cx="2779525" cy="40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125" y="297550"/>
            <a:ext cx="2721600" cy="40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4354106" y="153225"/>
            <a:ext cx="13803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FC08D"/>
                </a:solidFill>
              </a:rPr>
              <a:t>v3.0-proto</a:t>
            </a:r>
            <a:endParaRPr sz="1800" b="1">
              <a:solidFill>
                <a:srgbClr val="4FC08D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518725" y="1678150"/>
            <a:ext cx="1032000" cy="2433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251075" y="1864125"/>
            <a:ext cx="991500" cy="2433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781075" y="3426125"/>
            <a:ext cx="1215300" cy="243300"/>
          </a:xfrm>
          <a:prstGeom prst="rect">
            <a:avLst/>
          </a:prstGeom>
          <a:noFill/>
          <a:ln w="38100" cap="flat" cmpd="sng">
            <a:solidFill>
              <a:srgbClr val="FF53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2066856" y="3409344"/>
            <a:ext cx="1215300" cy="243300"/>
          </a:xfrm>
          <a:prstGeom prst="rect">
            <a:avLst/>
          </a:prstGeom>
          <a:noFill/>
          <a:ln w="38100" cap="flat" cmpd="sng">
            <a:solidFill>
              <a:srgbClr val="FF53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85225" y="4615575"/>
            <a:ext cx="5217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Didact Gothic"/>
              <a:buChar char="●"/>
            </a:pPr>
            <a:r>
              <a:rPr lang="en">
                <a:solidFill>
                  <a:srgbClr val="D9D9D9"/>
                </a:solidFill>
                <a:latin typeface="Didact Gothic"/>
                <a:ea typeface="Didact Gothic"/>
                <a:cs typeface="Didact Gothic"/>
                <a:sym typeface="Didact Gothic"/>
              </a:rPr>
              <a:t>Rendering 3000 stateful component instances</a:t>
            </a:r>
            <a:endParaRPr>
              <a:solidFill>
                <a:srgbClr val="D9D9D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smaller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/>
          </p:nvPr>
        </p:nvSpPr>
        <p:spPr>
          <a:xfrm>
            <a:off x="311700" y="914125"/>
            <a:ext cx="8520600" cy="15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Tree-shaking Friendly</a:t>
            </a:r>
            <a:endParaRPr sz="3600"/>
          </a:p>
        </p:txBody>
      </p:sp>
      <p:sp>
        <p:nvSpPr>
          <p:cNvPr id="175" name="Google Shape;175;p29"/>
          <p:cNvSpPr txBox="1"/>
          <p:nvPr/>
        </p:nvSpPr>
        <p:spPr>
          <a:xfrm>
            <a:off x="1705325" y="24406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Built-in components (keep-alive, transition…)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 directive runtime helpers (v-model, v-for…)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Utility functions (asyncComponent, mixins, memoize...)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ctrTitle"/>
          </p:nvPr>
        </p:nvSpPr>
        <p:spPr>
          <a:xfrm>
            <a:off x="311700" y="1218925"/>
            <a:ext cx="8520600" cy="15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New core runtime: ~10kb gzipped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more maintainable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coming in Vue 3.0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154100" y="1773625"/>
            <a:ext cx="6835800" cy="24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faster</a:t>
            </a:r>
            <a:endParaRPr sz="3000">
              <a:solidFill>
                <a:srgbClr val="4FC08D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smaller</a:t>
            </a:r>
            <a:endParaRPr sz="3000">
              <a:solidFill>
                <a:srgbClr val="4FC08D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more maintainable</a:t>
            </a:r>
            <a:endParaRPr sz="3000">
              <a:solidFill>
                <a:srgbClr val="4FC08D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easier to target native</a:t>
            </a:r>
            <a:endParaRPr sz="3000">
              <a:solidFill>
                <a:srgbClr val="4FC08D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</a:t>
            </a:r>
            <a:r>
              <a:rPr lang="en" sz="3000">
                <a:solidFill>
                  <a:srgbClr val="4FC08D"/>
                </a:solidFill>
              </a:rPr>
              <a:t>your</a:t>
            </a:r>
            <a:r>
              <a:rPr lang="en" sz="3000"/>
              <a:t> life easier</a:t>
            </a:r>
            <a:endParaRPr sz="30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ctrTitle"/>
          </p:nvPr>
        </p:nvSpPr>
        <p:spPr>
          <a:xfrm>
            <a:off x="311700" y="1543850"/>
            <a:ext cx="85206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Flow -&gt; TypeScript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11700" y="128450"/>
            <a:ext cx="85206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Decoupled Packages</a:t>
            </a:r>
            <a:endParaRPr sz="480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525" y="1540700"/>
            <a:ext cx="2675605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311700" y="12804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Compiler Rewrite</a:t>
            </a:r>
            <a:endParaRPr sz="4800"/>
          </a:p>
        </p:txBody>
      </p:sp>
      <p:sp>
        <p:nvSpPr>
          <p:cNvPr id="202" name="Google Shape;202;p34"/>
          <p:cNvSpPr txBox="1"/>
          <p:nvPr/>
        </p:nvSpPr>
        <p:spPr>
          <a:xfrm>
            <a:off x="1705325" y="25930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Pluggable architecture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Parser w/ location info (source maps!)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Serve as infrastructure for more robust IDE support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0" y="1125575"/>
            <a:ext cx="8520600" cy="1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easier to target native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ctrTitle"/>
          </p:nvPr>
        </p:nvSpPr>
        <p:spPr>
          <a:xfrm>
            <a:off x="311700" y="477050"/>
            <a:ext cx="85206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 Renderer API</a:t>
            </a:r>
            <a:endParaRPr sz="4800"/>
          </a:p>
        </p:txBody>
      </p:sp>
      <p:sp>
        <p:nvSpPr>
          <p:cNvPr id="213" name="Google Shape;213;p36"/>
          <p:cNvSpPr txBox="1"/>
          <p:nvPr/>
        </p:nvSpPr>
        <p:spPr>
          <a:xfrm>
            <a:off x="1547050" y="1836875"/>
            <a:ext cx="64011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createRenderer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6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@vue/runtime-core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createRenderer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nodeOps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patchData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ctrTitle"/>
          </p:nvPr>
        </p:nvSpPr>
        <p:spPr>
          <a:xfrm>
            <a:off x="311700" y="1125575"/>
            <a:ext cx="8520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</a:t>
            </a:r>
            <a:r>
              <a:rPr lang="en" sz="4800">
                <a:solidFill>
                  <a:srgbClr val="4FC08D"/>
                </a:solidFill>
              </a:rPr>
              <a:t>your</a:t>
            </a:r>
            <a:r>
              <a:rPr lang="en" sz="4800"/>
              <a:t> life easier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ctrTitle"/>
          </p:nvPr>
        </p:nvSpPr>
        <p:spPr>
          <a:xfrm>
            <a:off x="311700" y="2898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Exposed reactivity API</a:t>
            </a:r>
            <a:endParaRPr sz="4800"/>
          </a:p>
        </p:txBody>
      </p:sp>
      <p:sp>
        <p:nvSpPr>
          <p:cNvPr id="224" name="Google Shape;224;p38"/>
          <p:cNvSpPr txBox="1"/>
          <p:nvPr/>
        </p:nvSpPr>
        <p:spPr>
          <a:xfrm>
            <a:off x="2043600" y="1690400"/>
            <a:ext cx="551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observable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effect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observable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effect(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 is: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}`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count is: 0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count is: 1</a:t>
            </a:r>
            <a:endParaRPr i="1">
              <a:solidFill>
                <a:srgbClr val="676E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ctrTitle"/>
          </p:nvPr>
        </p:nvSpPr>
        <p:spPr>
          <a:xfrm>
            <a:off x="311700" y="262075"/>
            <a:ext cx="8520600" cy="14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Easily identify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a component is re-rendering</a:t>
            </a:r>
            <a:endParaRPr sz="3600"/>
          </a:p>
        </p:txBody>
      </p:sp>
      <p:sp>
        <p:nvSpPr>
          <p:cNvPr id="230" name="Google Shape;230;p39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817775" y="1698100"/>
            <a:ext cx="443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Comp </a:t>
            </a: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</a:t>
            </a:r>
            <a:r>
              <a:rPr lang="en" sz="16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renderTriggered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debugger</a:t>
            </a:r>
            <a:endParaRPr sz="1600"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>
            <a:off x="311700" y="93700"/>
            <a:ext cx="8520600" cy="9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Improved TypeScript Support w/ TSX</a:t>
            </a:r>
            <a:endParaRPr sz="3600"/>
          </a:p>
        </p:txBody>
      </p:sp>
      <p:sp>
        <p:nvSpPr>
          <p:cNvPr id="237" name="Google Shape;237;p40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2614800" y="1381725"/>
            <a:ext cx="5687400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HelloProps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text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2C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>
              <a:solidFill>
                <a:srgbClr val="B2CC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HelloProps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count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{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{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$props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.text}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ctrTitle"/>
          </p:nvPr>
        </p:nvSpPr>
        <p:spPr>
          <a:xfrm>
            <a:off x="311700" y="12804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Better warning traces</a:t>
            </a:r>
            <a:endParaRPr sz="4800"/>
          </a:p>
        </p:txBody>
      </p:sp>
      <p:sp>
        <p:nvSpPr>
          <p:cNvPr id="244" name="Google Shape;244;p41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1705325" y="25930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 includes functional components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Inspectable props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Traces are available in more warning cases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faster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ctrTitle"/>
          </p:nvPr>
        </p:nvSpPr>
        <p:spPr>
          <a:xfrm>
            <a:off x="311700" y="17376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Experimental Hooks API</a:t>
            </a:r>
            <a:endParaRPr sz="4800"/>
          </a:p>
        </p:txBody>
      </p:sp>
      <p:sp>
        <p:nvSpPr>
          <p:cNvPr id="251" name="Google Shape;251;p42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ctrTitle"/>
          </p:nvPr>
        </p:nvSpPr>
        <p:spPr>
          <a:xfrm>
            <a:off x="311700" y="1737625"/>
            <a:ext cx="8520600" cy="1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Experimental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 Slicing Support</a:t>
            </a:r>
            <a:endParaRPr sz="4800"/>
          </a:p>
        </p:txBody>
      </p:sp>
      <p:sp>
        <p:nvSpPr>
          <p:cNvPr id="257" name="Google Shape;257;p43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311700" y="14328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But how about IE?</a:t>
            </a:r>
            <a:endParaRPr sz="4800"/>
          </a:p>
        </p:txBody>
      </p:sp>
      <p:sp>
        <p:nvSpPr>
          <p:cNvPr id="263" name="Google Shape;263;p44"/>
          <p:cNvSpPr txBox="1">
            <a:spLocks noGrp="1"/>
          </p:cNvSpPr>
          <p:nvPr>
            <p:ph type="ctrTitle"/>
          </p:nvPr>
        </p:nvSpPr>
        <p:spPr>
          <a:xfrm>
            <a:off x="311700" y="1890025"/>
            <a:ext cx="8520600" cy="11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TL;DR: IE11 will be supported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9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Thank you!</a:t>
            </a:r>
            <a:endParaRPr sz="4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Virtual DOM implementation re-written from the ground up</a:t>
            </a:r>
            <a:endParaRPr sz="3600"/>
          </a:p>
        </p:txBody>
      </p:sp>
      <p:sp>
        <p:nvSpPr>
          <p:cNvPr id="74" name="Google Shape;74;p16"/>
          <p:cNvSpPr txBox="1"/>
          <p:nvPr/>
        </p:nvSpPr>
        <p:spPr>
          <a:xfrm>
            <a:off x="1233300" y="2666075"/>
            <a:ext cx="66774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Up to </a:t>
            </a:r>
            <a:r>
              <a:rPr lang="en" sz="24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100%</a:t>
            </a:r>
            <a:r>
              <a:rPr lang="en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faster mounting &amp; patching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0" y="1125575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More compile-time hints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reduce runtime overhead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Component fast path + Monomorphic calls + Children type detection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12550" y="2093150"/>
            <a:ext cx="30000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&gt;&lt;/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067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929325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971050" y="1914325"/>
            <a:ext cx="6148200" cy="23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resolveComponent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createFragment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createComponentVNode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no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createElementVNode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createElementVNode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no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]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single vnode child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]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multiple non-keyed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unnecessary condition branches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Easier for JavaScript engine to optimize 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Optimized Slots Generation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12550" y="2093150"/>
            <a:ext cx="30000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{{ hello }}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067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991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984575" y="1761925"/>
            <a:ext cx="5134800" cy="1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hello)]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compiler generated slots */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Ensure dependencies are tracked by correct instance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Avoid unnecessary parent / children re-renders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Static Tree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12550" y="2169350"/>
            <a:ext cx="33999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Static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{{ dynamic }}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382402" y="1857300"/>
            <a:ext cx="3670500" cy="28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__static1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__static1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patching entire trees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Works even with multiple occurrences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Static Props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12550" y="1940750"/>
            <a:ext cx="33999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{{ text }}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82400" y="1628700"/>
            <a:ext cx="4602300" cy="28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__props1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id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__props1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i="1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patching the node itself, but keep patching children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Macintosh PowerPoint</Application>
  <PresentationFormat>全屏显示(16:9)</PresentationFormat>
  <Paragraphs>188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Didact Gothic</vt:lpstr>
      <vt:lpstr>Source Code Pro</vt:lpstr>
      <vt:lpstr>Roboto</vt:lpstr>
      <vt:lpstr>Arial</vt:lpstr>
      <vt:lpstr>Simple Dark</vt:lpstr>
      <vt:lpstr>Vue 3.0 Updates</vt:lpstr>
      <vt:lpstr>What’s coming in Vue 3.0</vt:lpstr>
      <vt:lpstr>Make it faster</vt:lpstr>
      <vt:lpstr>Virtual DOM implementation re-written from the ground up</vt:lpstr>
      <vt:lpstr>More compile-time hints to reduce runtime overhead</vt:lpstr>
      <vt:lpstr>Component fast path + Monomorphic calls + Children type detection</vt:lpstr>
      <vt:lpstr>Optimized Slots Generation</vt:lpstr>
      <vt:lpstr>Static Tree Hoisting</vt:lpstr>
      <vt:lpstr>Static Props Hoisting</vt:lpstr>
      <vt:lpstr>Inline Handler Hoisting</vt:lpstr>
      <vt:lpstr>Proxy-based observation mechanism with full language coverage + better perf</vt:lpstr>
      <vt:lpstr>Faster instance property proxying using native Proxy</vt:lpstr>
      <vt:lpstr>Up to 100% faster Component instance initialization</vt:lpstr>
      <vt:lpstr>Double the speed Half the memory usage</vt:lpstr>
      <vt:lpstr>v2.5</vt:lpstr>
      <vt:lpstr>Make it smaller</vt:lpstr>
      <vt:lpstr>Tree-shaking Friendly</vt:lpstr>
      <vt:lpstr>New core runtime: ~10kb gzipped</vt:lpstr>
      <vt:lpstr>Make it more maintainable</vt:lpstr>
      <vt:lpstr>Flow -&gt; TypeScript</vt:lpstr>
      <vt:lpstr>Decoupled Packages</vt:lpstr>
      <vt:lpstr>Compiler Rewrite</vt:lpstr>
      <vt:lpstr>Make it easier to target native</vt:lpstr>
      <vt:lpstr>Custom Renderer API</vt:lpstr>
      <vt:lpstr>Make your life easier</vt:lpstr>
      <vt:lpstr>Exposed reactivity API</vt:lpstr>
      <vt:lpstr>Easily identify why a component is re-rendering</vt:lpstr>
      <vt:lpstr>Improved TypeScript Support w/ TSX</vt:lpstr>
      <vt:lpstr>Better warning traces</vt:lpstr>
      <vt:lpstr>Experimental Hooks API</vt:lpstr>
      <vt:lpstr>Experimental Time Slicing Support</vt:lpstr>
      <vt:lpstr>But how about IE?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3.0 Updates</dc:title>
  <cp:lastModifiedBy>Pintaigao He</cp:lastModifiedBy>
  <cp:revision>1</cp:revision>
  <dcterms:modified xsi:type="dcterms:W3CDTF">2018-11-15T19:59:29Z</dcterms:modified>
</cp:coreProperties>
</file>