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21"/>
  </p:notesMasterIdLst>
  <p:handoutMasterIdLst>
    <p:handoutMasterId r:id="rId22"/>
  </p:handoutMasterIdLst>
  <p:sldIdLst>
    <p:sldId id="269" r:id="rId5"/>
    <p:sldId id="258" r:id="rId6"/>
    <p:sldId id="259" r:id="rId7"/>
    <p:sldId id="325" r:id="rId8"/>
    <p:sldId id="327" r:id="rId9"/>
    <p:sldId id="299" r:id="rId10"/>
    <p:sldId id="326" r:id="rId11"/>
    <p:sldId id="329" r:id="rId12"/>
    <p:sldId id="330" r:id="rId13"/>
    <p:sldId id="331" r:id="rId14"/>
    <p:sldId id="332" r:id="rId15"/>
    <p:sldId id="333" r:id="rId16"/>
    <p:sldId id="334" r:id="rId17"/>
    <p:sldId id="301" r:id="rId18"/>
    <p:sldId id="335" r:id="rId19"/>
    <p:sldId id="29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95C"/>
    <a:srgbClr val="E1D2E4"/>
    <a:srgbClr val="A679AF"/>
    <a:srgbClr val="EF99A4"/>
    <a:srgbClr val="F8CE85"/>
    <a:srgbClr val="E66677"/>
    <a:srgbClr val="9E71AC"/>
    <a:srgbClr val="E47E8D"/>
    <a:srgbClr val="A580B7"/>
    <a:srgbClr val="E30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D5C2E-61D2-2744-A9F9-78A8149D678E}" v="1" dt="2022-09-14T06:51:34.5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8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43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04/14/2023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1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8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1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5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E675E-B2DC-5A4F-8404-003BB83847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6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April 13 to April 27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822" y="1116237"/>
            <a:ext cx="6107289" cy="2960338"/>
          </a:xfrm>
        </p:spPr>
        <p:txBody>
          <a:bodyPr/>
          <a:lstStyle/>
          <a:p>
            <a:r>
              <a:rPr lang="en-US" b="0" dirty="0" err="1" smtClean="0"/>
              <a:t>MicroFrontends</a:t>
            </a:r>
            <a:r>
              <a:rPr lang="en-US" b="0" dirty="0" smtClean="0"/>
              <a:t> workshop</a:t>
            </a:r>
            <a:br>
              <a:rPr lang="en-US" b="0" dirty="0" smtClean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sz="2400" b="0" dirty="0" smtClean="0"/>
              <a:t>Sprint 3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NashTech – Line </a:t>
            </a:r>
            <a:r>
              <a:rPr lang="en-US" dirty="0" err="1" smtClean="0"/>
              <a:t>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15" y="165434"/>
            <a:ext cx="2791766" cy="5827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5" y="137748"/>
            <a:ext cx="10293015" cy="538696"/>
          </a:xfrm>
        </p:spPr>
        <p:txBody>
          <a:bodyPr/>
          <a:lstStyle/>
          <a:p>
            <a:pPr lvl="0"/>
            <a:r>
              <a:rPr lang="en-US" dirty="0"/>
              <a:t>Shop d</a:t>
            </a:r>
            <a:r>
              <a:rPr lang="en-US" dirty="0" smtClean="0"/>
              <a:t>etails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6754" y="165434"/>
            <a:ext cx="2753606" cy="251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06754" y="5147851"/>
            <a:ext cx="2799628" cy="8453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6292" y="456619"/>
            <a:ext cx="2723428" cy="1291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339" y="606565"/>
            <a:ext cx="2623684" cy="35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2787" y="1033301"/>
            <a:ext cx="2659269" cy="27631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699" y="1038706"/>
            <a:ext cx="19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Header -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5100" y="5570549"/>
            <a:ext cx="1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Footer - React</a:t>
            </a:r>
          </a:p>
        </p:txBody>
      </p: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4233180" y="290997"/>
            <a:ext cx="973574" cy="9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5" idx="3"/>
          </p:cNvCxnSpPr>
          <p:nvPr/>
        </p:nvCxnSpPr>
        <p:spPr>
          <a:xfrm flipH="1">
            <a:off x="4568742" y="5570549"/>
            <a:ext cx="638012" cy="18466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1297" y="1210326"/>
            <a:ext cx="2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Breadcrumb - Angular</a:t>
            </a:r>
          </a:p>
        </p:txBody>
      </p:sp>
      <p:cxnSp>
        <p:nvCxnSpPr>
          <p:cNvPr id="25" name="Straight Arrow Connector 24"/>
          <p:cNvCxnSpPr>
            <a:stCxn id="9" idx="3"/>
            <a:endCxn id="23" idx="1"/>
          </p:cNvCxnSpPr>
          <p:nvPr/>
        </p:nvCxnSpPr>
        <p:spPr>
          <a:xfrm>
            <a:off x="7866023" y="786458"/>
            <a:ext cx="835274" cy="6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95088" y="597018"/>
            <a:ext cx="24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Hero - React</a:t>
            </a:r>
          </a:p>
        </p:txBody>
      </p:sp>
      <p:cxnSp>
        <p:nvCxnSpPr>
          <p:cNvPr id="32" name="Straight Arrow Connector 31"/>
          <p:cNvCxnSpPr>
            <a:stCxn id="8" idx="3"/>
            <a:endCxn id="31" idx="1"/>
          </p:cNvCxnSpPr>
          <p:nvPr/>
        </p:nvCxnSpPr>
        <p:spPr>
          <a:xfrm>
            <a:off x="7919720" y="521186"/>
            <a:ext cx="775368" cy="2604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3053" y="2359223"/>
            <a:ext cx="252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Product details - React</a:t>
            </a:r>
          </a:p>
        </p:txBody>
      </p:sp>
      <p:cxnSp>
        <p:nvCxnSpPr>
          <p:cNvPr id="36" name="Straight Arrow Connector 35"/>
          <p:cNvCxnSpPr>
            <a:stCxn id="12" idx="1"/>
            <a:endCxn id="35" idx="3"/>
          </p:cNvCxnSpPr>
          <p:nvPr/>
        </p:nvCxnSpPr>
        <p:spPr>
          <a:xfrm flipH="1">
            <a:off x="4233180" y="2414899"/>
            <a:ext cx="1049607" cy="12899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42339" y="3852173"/>
            <a:ext cx="2659269" cy="122852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107829" y="4281768"/>
            <a:ext cx="24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Related product - </a:t>
            </a:r>
            <a:r>
              <a:rPr lang="en-US" dirty="0" err="1" smtClean="0">
                <a:solidFill>
                  <a:schemeClr val="bg2"/>
                </a:solidFill>
              </a:rPr>
              <a:t>Vue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34" name="Straight Arrow Connector 33"/>
          <p:cNvCxnSpPr>
            <a:stCxn id="26" idx="3"/>
            <a:endCxn id="33" idx="1"/>
          </p:cNvCxnSpPr>
          <p:nvPr/>
        </p:nvCxnSpPr>
        <p:spPr>
          <a:xfrm flipV="1">
            <a:off x="7901608" y="4466434"/>
            <a:ext cx="120622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55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10" y="161046"/>
            <a:ext cx="2678358" cy="38961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5" y="137748"/>
            <a:ext cx="10293015" cy="538696"/>
          </a:xfrm>
        </p:spPr>
        <p:txBody>
          <a:bodyPr/>
          <a:lstStyle/>
          <a:p>
            <a:pPr lvl="0"/>
            <a:r>
              <a:rPr lang="en-US" dirty="0" smtClean="0"/>
              <a:t>Shopping cart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6754" y="165434"/>
            <a:ext cx="2753606" cy="251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4367" y="3203308"/>
            <a:ext cx="2799628" cy="8453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6292" y="456619"/>
            <a:ext cx="2723428" cy="1291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339" y="606565"/>
            <a:ext cx="2623684" cy="35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699" y="1038706"/>
            <a:ext cx="19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Header -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8250" y="3573916"/>
            <a:ext cx="1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Footer - React</a:t>
            </a:r>
          </a:p>
        </p:txBody>
      </p: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4233180" y="290997"/>
            <a:ext cx="973574" cy="9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5" idx="3"/>
          </p:cNvCxnSpPr>
          <p:nvPr/>
        </p:nvCxnSpPr>
        <p:spPr>
          <a:xfrm flipH="1">
            <a:off x="4591892" y="3626006"/>
            <a:ext cx="562475" cy="13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1297" y="1210326"/>
            <a:ext cx="2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Breadcrumb - Angular</a:t>
            </a:r>
          </a:p>
        </p:txBody>
      </p:sp>
      <p:cxnSp>
        <p:nvCxnSpPr>
          <p:cNvPr id="25" name="Straight Arrow Connector 24"/>
          <p:cNvCxnSpPr>
            <a:stCxn id="9" idx="3"/>
            <a:endCxn id="23" idx="1"/>
          </p:cNvCxnSpPr>
          <p:nvPr/>
        </p:nvCxnSpPr>
        <p:spPr>
          <a:xfrm>
            <a:off x="7866023" y="786458"/>
            <a:ext cx="835274" cy="6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95088" y="597018"/>
            <a:ext cx="24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Hero - React</a:t>
            </a:r>
          </a:p>
        </p:txBody>
      </p:sp>
      <p:cxnSp>
        <p:nvCxnSpPr>
          <p:cNvPr id="32" name="Straight Arrow Connector 31"/>
          <p:cNvCxnSpPr>
            <a:stCxn id="8" idx="3"/>
            <a:endCxn id="31" idx="1"/>
          </p:cNvCxnSpPr>
          <p:nvPr/>
        </p:nvCxnSpPr>
        <p:spPr>
          <a:xfrm>
            <a:off x="7919720" y="521186"/>
            <a:ext cx="775368" cy="2604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42339" y="1038707"/>
            <a:ext cx="2659269" cy="20922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067318" y="2626588"/>
            <a:ext cx="24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Shopping cart - </a:t>
            </a:r>
            <a:r>
              <a:rPr lang="en-US" dirty="0" err="1" smtClean="0">
                <a:solidFill>
                  <a:schemeClr val="bg2"/>
                </a:solidFill>
              </a:rPr>
              <a:t>Vue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34" name="Straight Arrow Connector 33"/>
          <p:cNvCxnSpPr>
            <a:stCxn id="26" idx="3"/>
            <a:endCxn id="33" idx="1"/>
          </p:cNvCxnSpPr>
          <p:nvPr/>
        </p:nvCxnSpPr>
        <p:spPr>
          <a:xfrm>
            <a:off x="7901608" y="2084830"/>
            <a:ext cx="1165710" cy="7264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9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86" y="165434"/>
            <a:ext cx="2625405" cy="48802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5" y="137748"/>
            <a:ext cx="10293015" cy="538696"/>
          </a:xfrm>
        </p:spPr>
        <p:txBody>
          <a:bodyPr/>
          <a:lstStyle/>
          <a:p>
            <a:pPr lvl="0"/>
            <a:r>
              <a:rPr lang="en-US" dirty="0" smtClean="0"/>
              <a:t>Check out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6754" y="165434"/>
            <a:ext cx="2753606" cy="24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36574" y="4200282"/>
            <a:ext cx="2799628" cy="91775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0567" y="399562"/>
            <a:ext cx="2723428" cy="1291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339" y="606565"/>
            <a:ext cx="2623684" cy="35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699" y="1038706"/>
            <a:ext cx="19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Header -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4118" y="4474492"/>
            <a:ext cx="1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Footer - React</a:t>
            </a:r>
          </a:p>
        </p:txBody>
      </p: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4233180" y="290997"/>
            <a:ext cx="973574" cy="9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5" idx="3"/>
          </p:cNvCxnSpPr>
          <p:nvPr/>
        </p:nvCxnSpPr>
        <p:spPr>
          <a:xfrm flipH="1">
            <a:off x="4197760" y="4659158"/>
            <a:ext cx="938814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1297" y="1210326"/>
            <a:ext cx="2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Breadcrumb - Angular</a:t>
            </a:r>
          </a:p>
        </p:txBody>
      </p:sp>
      <p:cxnSp>
        <p:nvCxnSpPr>
          <p:cNvPr id="25" name="Straight Arrow Connector 24"/>
          <p:cNvCxnSpPr>
            <a:stCxn id="9" idx="3"/>
            <a:endCxn id="23" idx="1"/>
          </p:cNvCxnSpPr>
          <p:nvPr/>
        </p:nvCxnSpPr>
        <p:spPr>
          <a:xfrm>
            <a:off x="7866023" y="786458"/>
            <a:ext cx="835274" cy="6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95088" y="597018"/>
            <a:ext cx="24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Hero - React</a:t>
            </a:r>
          </a:p>
        </p:txBody>
      </p:sp>
      <p:cxnSp>
        <p:nvCxnSpPr>
          <p:cNvPr id="32" name="Straight Arrow Connector 31"/>
          <p:cNvCxnSpPr>
            <a:stCxn id="8" idx="3"/>
            <a:endCxn id="31" idx="1"/>
          </p:cNvCxnSpPr>
          <p:nvPr/>
        </p:nvCxnSpPr>
        <p:spPr>
          <a:xfrm>
            <a:off x="7919720" y="521186"/>
            <a:ext cx="775368" cy="2604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42339" y="1038707"/>
            <a:ext cx="2659269" cy="3089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067318" y="2626588"/>
            <a:ext cx="24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Checkout - Angular</a:t>
            </a:r>
          </a:p>
        </p:txBody>
      </p:sp>
      <p:cxnSp>
        <p:nvCxnSpPr>
          <p:cNvPr id="34" name="Straight Arrow Connector 33"/>
          <p:cNvCxnSpPr>
            <a:stCxn id="26" idx="3"/>
            <a:endCxn id="33" idx="1"/>
          </p:cNvCxnSpPr>
          <p:nvPr/>
        </p:nvCxnSpPr>
        <p:spPr>
          <a:xfrm>
            <a:off x="7901608" y="2084830"/>
            <a:ext cx="1165710" cy="726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5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54" y="156606"/>
            <a:ext cx="2704912" cy="4502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5" y="137748"/>
            <a:ext cx="10293015" cy="538696"/>
          </a:xfrm>
        </p:spPr>
        <p:txBody>
          <a:bodyPr/>
          <a:lstStyle/>
          <a:p>
            <a:pPr lvl="0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6754" y="165434"/>
            <a:ext cx="2753606" cy="24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4367" y="3685208"/>
            <a:ext cx="2799628" cy="10463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0567" y="399562"/>
            <a:ext cx="2723428" cy="1291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339" y="606565"/>
            <a:ext cx="2623684" cy="35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699" y="1038706"/>
            <a:ext cx="19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Header -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34118" y="4474492"/>
            <a:ext cx="1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Footer - React</a:t>
            </a:r>
          </a:p>
        </p:txBody>
      </p: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4233180" y="290997"/>
            <a:ext cx="973574" cy="9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5" idx="3"/>
          </p:cNvCxnSpPr>
          <p:nvPr/>
        </p:nvCxnSpPr>
        <p:spPr>
          <a:xfrm flipH="1">
            <a:off x="4197760" y="4208361"/>
            <a:ext cx="956607" cy="45079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1297" y="1210326"/>
            <a:ext cx="2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Breadcrumb - Angular</a:t>
            </a:r>
          </a:p>
        </p:txBody>
      </p:sp>
      <p:cxnSp>
        <p:nvCxnSpPr>
          <p:cNvPr id="25" name="Straight Arrow Connector 24"/>
          <p:cNvCxnSpPr>
            <a:stCxn id="9" idx="3"/>
            <a:endCxn id="23" idx="1"/>
          </p:cNvCxnSpPr>
          <p:nvPr/>
        </p:nvCxnSpPr>
        <p:spPr>
          <a:xfrm>
            <a:off x="7866023" y="786458"/>
            <a:ext cx="835274" cy="6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95088" y="597018"/>
            <a:ext cx="24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Hero - React</a:t>
            </a:r>
          </a:p>
        </p:txBody>
      </p:sp>
      <p:cxnSp>
        <p:nvCxnSpPr>
          <p:cNvPr id="32" name="Straight Arrow Connector 31"/>
          <p:cNvCxnSpPr>
            <a:stCxn id="8" idx="3"/>
            <a:endCxn id="31" idx="1"/>
          </p:cNvCxnSpPr>
          <p:nvPr/>
        </p:nvCxnSpPr>
        <p:spPr>
          <a:xfrm>
            <a:off x="7919720" y="521186"/>
            <a:ext cx="775368" cy="2604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242339" y="1038707"/>
            <a:ext cx="2659269" cy="37514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9067318" y="2626588"/>
            <a:ext cx="24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Contact - React</a:t>
            </a:r>
          </a:p>
        </p:txBody>
      </p:sp>
      <p:cxnSp>
        <p:nvCxnSpPr>
          <p:cNvPr id="34" name="Straight Arrow Connector 33"/>
          <p:cNvCxnSpPr>
            <a:stCxn id="26" idx="3"/>
            <a:endCxn id="33" idx="1"/>
          </p:cNvCxnSpPr>
          <p:nvPr/>
        </p:nvCxnSpPr>
        <p:spPr>
          <a:xfrm>
            <a:off x="7901608" y="1226279"/>
            <a:ext cx="1165710" cy="158497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242338" y="1486207"/>
            <a:ext cx="2659269" cy="1140381"/>
          </a:xfrm>
          <a:prstGeom prst="rect">
            <a:avLst/>
          </a:prstGeom>
          <a:noFill/>
          <a:ln>
            <a:solidFill>
              <a:srgbClr val="07A9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2" idx="1"/>
            <a:endCxn id="27" idx="3"/>
          </p:cNvCxnSpPr>
          <p:nvPr/>
        </p:nvCxnSpPr>
        <p:spPr>
          <a:xfrm flipH="1">
            <a:off x="4131231" y="2056398"/>
            <a:ext cx="1111107" cy="441687"/>
          </a:xfrm>
          <a:prstGeom prst="straightConnector1">
            <a:avLst/>
          </a:prstGeom>
          <a:ln>
            <a:solidFill>
              <a:srgbClr val="07A9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98633" y="2313419"/>
            <a:ext cx="133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Map - </a:t>
            </a:r>
            <a:r>
              <a:rPr lang="en-US" dirty="0" err="1" smtClean="0">
                <a:solidFill>
                  <a:schemeClr val="bg2"/>
                </a:solidFill>
              </a:rPr>
              <a:t>Vue</a:t>
            </a:r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192467" y="2645446"/>
            <a:ext cx="2799628" cy="975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006382" y="3133231"/>
            <a:ext cx="835274" cy="6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841656" y="3621017"/>
            <a:ext cx="258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Contact form - Angular</a:t>
            </a:r>
          </a:p>
        </p:txBody>
      </p:sp>
    </p:spTree>
    <p:extLst>
      <p:ext uri="{BB962C8B-B14F-4D97-AF65-F5344CB8AC3E}">
        <p14:creationId xmlns:p14="http://schemas.microsoft.com/office/powerpoint/2010/main" val="249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smtClean="0"/>
              <a:t>Retrospective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Q&amp;As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13022" y="1506893"/>
            <a:ext cx="5612398" cy="3844212"/>
          </a:xfrm>
        </p:spPr>
        <p:txBody>
          <a:bodyPr/>
          <a:lstStyle/>
          <a:p>
            <a:pPr lvl="0"/>
            <a:r>
              <a:rPr lang="en-US" dirty="0" smtClean="0"/>
              <a:t>What were done in Sprint 2? </a:t>
            </a:r>
          </a:p>
          <a:p>
            <a:pPr lvl="0"/>
            <a:r>
              <a:rPr lang="en-US" dirty="0" smtClean="0"/>
              <a:t>Next tasks in Sprint 3</a:t>
            </a:r>
          </a:p>
          <a:p>
            <a:pPr lvl="0"/>
            <a:r>
              <a:rPr lang="en-US" dirty="0" smtClean="0"/>
              <a:t>Retrospective</a:t>
            </a:r>
          </a:p>
          <a:p>
            <a:pPr lvl="0"/>
            <a:r>
              <a:rPr lang="en-US" dirty="0" smtClean="0"/>
              <a:t>Q&amp;As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0443" y="2177969"/>
            <a:ext cx="7121690" cy="2108282"/>
          </a:xfrm>
        </p:spPr>
        <p:txBody>
          <a:bodyPr/>
          <a:lstStyle/>
          <a:p>
            <a:pPr lvl="0"/>
            <a:r>
              <a:rPr lang="en-US" dirty="0"/>
              <a:t>What were done in Sprint </a:t>
            </a:r>
            <a:r>
              <a:rPr lang="en-US" dirty="0" smtClean="0"/>
              <a:t>2?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 were done in Sprint 2?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9"/>
            <a:ext cx="10626214" cy="2908322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 smtClean="0">
                <a:solidFill>
                  <a:schemeClr val="bg1"/>
                </a:solidFill>
              </a:rPr>
              <a:t>MicroFrontends</a:t>
            </a:r>
            <a:r>
              <a:rPr lang="en-US" sz="1800" dirty="0" smtClean="0">
                <a:solidFill>
                  <a:schemeClr val="bg1"/>
                </a:solidFill>
              </a:rPr>
              <a:t> pros and cons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Integration approaches: Routing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Communication patterns: User interface (Custom Event), Global Context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/>
              <a:t>Select </a:t>
            </a:r>
            <a:r>
              <a:rPr lang="en-US" sz="1800" dirty="0"/>
              <a:t>framework for demo </a:t>
            </a:r>
            <a:r>
              <a:rPr lang="en-US" sz="1800" dirty="0" smtClean="0"/>
              <a:t>project: single-spa.js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Select template for demo project: </a:t>
            </a:r>
            <a:r>
              <a:rPr lang="en-US" sz="1800" dirty="0" err="1"/>
              <a:t>GreenMarket</a:t>
            </a:r>
            <a:r>
              <a:rPr lang="en-US" sz="1800" dirty="0"/>
              <a:t> </a:t>
            </a:r>
            <a:r>
              <a:rPr lang="en-US" sz="1800" dirty="0" smtClean="0"/>
              <a:t>NashTech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/>
              <a:t>Select HTML template for demo project: </a:t>
            </a:r>
            <a:r>
              <a:rPr lang="en-US" sz="1800" dirty="0" err="1" smtClean="0"/>
              <a:t>organi</a:t>
            </a:r>
            <a:r>
              <a:rPr lang="en-US" sz="1800" dirty="0" smtClean="0"/>
              <a:t>-master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8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6117"/>
            <a:ext cx="10293015" cy="538696"/>
          </a:xfrm>
        </p:spPr>
        <p:txBody>
          <a:bodyPr/>
          <a:lstStyle/>
          <a:p>
            <a:pPr lvl="0"/>
            <a:r>
              <a:rPr lang="en-US" dirty="0"/>
              <a:t>What were done in Sprint 2?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9"/>
            <a:ext cx="10626214" cy="194476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</a:rPr>
              <a:t>Create </a:t>
            </a:r>
            <a:r>
              <a:rPr lang="en-US" sz="1800" dirty="0" err="1" smtClean="0">
                <a:solidFill>
                  <a:schemeClr val="bg1"/>
                </a:solidFill>
              </a:rPr>
              <a:t>github</a:t>
            </a:r>
            <a:r>
              <a:rPr lang="en-US" sz="1800" dirty="0" smtClean="0">
                <a:solidFill>
                  <a:schemeClr val="bg1"/>
                </a:solidFill>
              </a:rPr>
              <a:t> for demo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</a:rPr>
              <a:t>Apply main page </a:t>
            </a:r>
            <a:r>
              <a:rPr lang="en-US" sz="1800" dirty="0" err="1" smtClean="0">
                <a:solidFill>
                  <a:schemeClr val="bg1"/>
                </a:solidFill>
              </a:rPr>
              <a:t>organi</a:t>
            </a:r>
            <a:r>
              <a:rPr lang="en-US" sz="1800" dirty="0" smtClean="0">
                <a:solidFill>
                  <a:schemeClr val="bg1"/>
                </a:solidFill>
              </a:rPr>
              <a:t>-master to demo project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chemeClr val="bg1"/>
                </a:solidFill>
              </a:rPr>
              <a:t>Split all components/fragments from main page to modules which will written by Angular/React/</a:t>
            </a:r>
            <a:r>
              <a:rPr lang="en-US" sz="1800" dirty="0" err="1" smtClean="0">
                <a:solidFill>
                  <a:schemeClr val="bg1"/>
                </a:solidFill>
              </a:rPr>
              <a:t>Vue</a:t>
            </a:r>
            <a:endParaRPr lang="en-US" sz="1800" dirty="0" smtClean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5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83D1C0-AEBE-43F2-AF2A-23F080C327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Next tasks in Sprint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B8D4B-E800-4849-82AC-CE4520B696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Source code structure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8"/>
            <a:ext cx="10626214" cy="221569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972" y="1594823"/>
            <a:ext cx="4616312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5" y="137748"/>
            <a:ext cx="10293015" cy="538696"/>
          </a:xfrm>
        </p:spPr>
        <p:txBody>
          <a:bodyPr/>
          <a:lstStyle/>
          <a:p>
            <a:pPr lvl="0"/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8"/>
            <a:ext cx="10626214" cy="221569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553" y="674794"/>
            <a:ext cx="1898896" cy="5778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26553" y="674794"/>
            <a:ext cx="1898896" cy="176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35258" y="5799244"/>
            <a:ext cx="2070392" cy="72220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26553" y="912260"/>
            <a:ext cx="1898896" cy="74508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26553" y="1718708"/>
            <a:ext cx="1898896" cy="40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7702" y="2182645"/>
            <a:ext cx="1887848" cy="13793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54302" y="3636779"/>
            <a:ext cx="1887848" cy="1252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54302" y="4930736"/>
            <a:ext cx="1887848" cy="793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699" y="1038706"/>
            <a:ext cx="19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Header -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5100" y="5975681"/>
            <a:ext cx="1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Footer - React</a:t>
            </a:r>
          </a:p>
        </p:txBody>
      </p: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4233180" y="762847"/>
            <a:ext cx="893373" cy="46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5" idx="3"/>
          </p:cNvCxnSpPr>
          <p:nvPr/>
        </p:nvCxnSpPr>
        <p:spPr>
          <a:xfrm flipH="1">
            <a:off x="4568742" y="6160347"/>
            <a:ext cx="466516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23249" y="1750784"/>
            <a:ext cx="236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Categories - Angular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01049" y="4923301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Latest-product - Angular</a:t>
            </a:r>
          </a:p>
        </p:txBody>
      </p:sp>
      <p:cxnSp>
        <p:nvCxnSpPr>
          <p:cNvPr id="25" name="Straight Arrow Connector 24"/>
          <p:cNvCxnSpPr>
            <a:stCxn id="9" idx="3"/>
            <a:endCxn id="23" idx="1"/>
          </p:cNvCxnSpPr>
          <p:nvPr/>
        </p:nvCxnSpPr>
        <p:spPr>
          <a:xfrm>
            <a:off x="7025449" y="1919977"/>
            <a:ext cx="1197800" cy="15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24" idx="1"/>
          </p:cNvCxnSpPr>
          <p:nvPr/>
        </p:nvCxnSpPr>
        <p:spPr>
          <a:xfrm>
            <a:off x="7042150" y="4263140"/>
            <a:ext cx="1358899" cy="84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64258" y="1978759"/>
            <a:ext cx="2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Hero-main - React</a:t>
            </a:r>
          </a:p>
        </p:txBody>
      </p:sp>
      <p:cxnSp>
        <p:nvCxnSpPr>
          <p:cNvPr id="32" name="Straight Arrow Connector 31"/>
          <p:cNvCxnSpPr>
            <a:stCxn id="8" idx="1"/>
            <a:endCxn id="31" idx="3"/>
          </p:cNvCxnSpPr>
          <p:nvPr/>
        </p:nvCxnSpPr>
        <p:spPr>
          <a:xfrm flipH="1">
            <a:off x="4502150" y="1284805"/>
            <a:ext cx="624403" cy="87862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20007" y="4194454"/>
            <a:ext cx="2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From-blog - React</a:t>
            </a:r>
          </a:p>
        </p:txBody>
      </p:sp>
      <p:cxnSp>
        <p:nvCxnSpPr>
          <p:cNvPr id="36" name="Straight Arrow Connector 35"/>
          <p:cNvCxnSpPr>
            <a:stCxn id="12" idx="1"/>
            <a:endCxn id="35" idx="3"/>
          </p:cNvCxnSpPr>
          <p:nvPr/>
        </p:nvCxnSpPr>
        <p:spPr>
          <a:xfrm flipH="1" flipV="1">
            <a:off x="4157899" y="4379120"/>
            <a:ext cx="996403" cy="9484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223248" y="2886869"/>
            <a:ext cx="290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Featured Product - React</a:t>
            </a:r>
          </a:p>
        </p:txBody>
      </p:sp>
      <p:cxnSp>
        <p:nvCxnSpPr>
          <p:cNvPr id="43" name="Straight Arrow Connector 42"/>
          <p:cNvCxnSpPr>
            <a:stCxn id="10" idx="3"/>
            <a:endCxn id="39" idx="1"/>
          </p:cNvCxnSpPr>
          <p:nvPr/>
        </p:nvCxnSpPr>
        <p:spPr>
          <a:xfrm>
            <a:off x="7065550" y="2872333"/>
            <a:ext cx="1157698" cy="19920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88" y="198120"/>
            <a:ext cx="2583235" cy="65051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D09562-4D8D-434E-AE6A-6CF89E6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35" y="137748"/>
            <a:ext cx="10293015" cy="538696"/>
          </a:xfrm>
        </p:spPr>
        <p:txBody>
          <a:bodyPr/>
          <a:lstStyle/>
          <a:p>
            <a:pPr lvl="0"/>
            <a:r>
              <a:rPr lang="en-US" dirty="0" smtClean="0"/>
              <a:t>Shop grid page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80004BA-4F47-4C5C-B300-EF35A2F015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1408038"/>
            <a:ext cx="10626214" cy="221569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06754" y="165434"/>
            <a:ext cx="2753606" cy="251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96292" y="5799244"/>
            <a:ext cx="2799628" cy="84539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6292" y="456619"/>
            <a:ext cx="2723428" cy="12913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42339" y="606565"/>
            <a:ext cx="2623684" cy="359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82787" y="1033300"/>
            <a:ext cx="2659269" cy="4584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8699" y="1038706"/>
            <a:ext cx="193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Header - Angular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05100" y="5975681"/>
            <a:ext cx="186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Footer - React</a:t>
            </a:r>
          </a:p>
        </p:txBody>
      </p:sp>
      <p:cxnSp>
        <p:nvCxnSpPr>
          <p:cNvPr id="17" name="Straight Arrow Connector 16"/>
          <p:cNvCxnSpPr>
            <a:stCxn id="6" idx="1"/>
            <a:endCxn id="13" idx="3"/>
          </p:cNvCxnSpPr>
          <p:nvPr/>
        </p:nvCxnSpPr>
        <p:spPr>
          <a:xfrm flipH="1">
            <a:off x="4233180" y="290997"/>
            <a:ext cx="973574" cy="93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15" idx="3"/>
          </p:cNvCxnSpPr>
          <p:nvPr/>
        </p:nvCxnSpPr>
        <p:spPr>
          <a:xfrm flipH="1" flipV="1">
            <a:off x="4568742" y="6160347"/>
            <a:ext cx="627550" cy="6159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01297" y="1210326"/>
            <a:ext cx="2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Breadcrumb - Angular</a:t>
            </a:r>
          </a:p>
        </p:txBody>
      </p:sp>
      <p:cxnSp>
        <p:nvCxnSpPr>
          <p:cNvPr id="25" name="Straight Arrow Connector 24"/>
          <p:cNvCxnSpPr>
            <a:stCxn id="9" idx="3"/>
            <a:endCxn id="23" idx="1"/>
          </p:cNvCxnSpPr>
          <p:nvPr/>
        </p:nvCxnSpPr>
        <p:spPr>
          <a:xfrm>
            <a:off x="7866023" y="786458"/>
            <a:ext cx="835274" cy="6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695088" y="597018"/>
            <a:ext cx="243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Hero - React</a:t>
            </a:r>
          </a:p>
        </p:txBody>
      </p:sp>
      <p:cxnSp>
        <p:nvCxnSpPr>
          <p:cNvPr id="32" name="Straight Arrow Connector 31"/>
          <p:cNvCxnSpPr>
            <a:stCxn id="8" idx="3"/>
            <a:endCxn id="31" idx="1"/>
          </p:cNvCxnSpPr>
          <p:nvPr/>
        </p:nvCxnSpPr>
        <p:spPr>
          <a:xfrm>
            <a:off x="7919720" y="521186"/>
            <a:ext cx="775368" cy="2604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58389" y="4170661"/>
            <a:ext cx="213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bg2"/>
                </a:solidFill>
              </a:rPr>
              <a:t>Product - </a:t>
            </a:r>
            <a:r>
              <a:rPr lang="en-US" dirty="0" err="1" smtClean="0">
                <a:solidFill>
                  <a:schemeClr val="bg2"/>
                </a:solidFill>
              </a:rPr>
              <a:t>Vue</a:t>
            </a:r>
            <a:endParaRPr lang="en-US" dirty="0" smtClean="0">
              <a:solidFill>
                <a:schemeClr val="bg2"/>
              </a:solidFill>
            </a:endParaRPr>
          </a:p>
        </p:txBody>
      </p:sp>
      <p:cxnSp>
        <p:nvCxnSpPr>
          <p:cNvPr id="36" name="Straight Arrow Connector 35"/>
          <p:cNvCxnSpPr>
            <a:stCxn id="3" idx="1"/>
            <a:endCxn id="35" idx="3"/>
          </p:cNvCxnSpPr>
          <p:nvPr/>
        </p:nvCxnSpPr>
        <p:spPr>
          <a:xfrm flipH="1">
            <a:off x="3596281" y="3450707"/>
            <a:ext cx="1686507" cy="9046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0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9ED3CD6D966B46B07A514663589B2D" ma:contentTypeVersion="6" ma:contentTypeDescription="Create a new document." ma:contentTypeScope="" ma:versionID="59895a3b6ce07bba0268f15bf3db50e5">
  <xsd:schema xmlns:xsd="http://www.w3.org/2001/XMLSchema" xmlns:xs="http://www.w3.org/2001/XMLSchema" xmlns:p="http://schemas.microsoft.com/office/2006/metadata/properties" xmlns:ns2="a303498c-e7d6-4b65-84d9-c7f792967138" xmlns:ns3="140670e8-552e-4ed4-90a8-2e1fc7c78fb9" targetNamespace="http://schemas.microsoft.com/office/2006/metadata/properties" ma:root="true" ma:fieldsID="36649e523fe2fa0b4f9464a280655f98" ns2:_="" ns3:_="">
    <xsd:import namespace="a303498c-e7d6-4b65-84d9-c7f792967138"/>
    <xsd:import namespace="140670e8-552e-4ed4-90a8-2e1fc7c78f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03498c-e7d6-4b65-84d9-c7f792967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670e8-552e-4ed4-90a8-2e1fc7c78fb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8884E-F2D8-4714-AD2E-938369AD9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03498c-e7d6-4b65-84d9-c7f792967138"/>
    <ds:schemaRef ds:uri="140670e8-552e-4ed4-90a8-2e1fc7c78f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a303498c-e7d6-4b65-84d9-c7f792967138"/>
    <ds:schemaRef ds:uri="http://purl.org/dc/terms/"/>
    <ds:schemaRef ds:uri="140670e8-552e-4ed4-90a8-2e1fc7c78fb9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752</TotalTime>
  <Words>266</Words>
  <Application>Microsoft Office PowerPoint</Application>
  <PresentationFormat>Widescreen</PresentationFormat>
  <Paragraphs>76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NTG</vt:lpstr>
      <vt:lpstr>MicroFrontends workshop  Sprint 3</vt:lpstr>
      <vt:lpstr>PowerPoint Presentation</vt:lpstr>
      <vt:lpstr>PowerPoint Presentation</vt:lpstr>
      <vt:lpstr>What were done in Sprint 2?</vt:lpstr>
      <vt:lpstr>What were done in Sprint 2?</vt:lpstr>
      <vt:lpstr>PowerPoint Presentation</vt:lpstr>
      <vt:lpstr>Source code structure</vt:lpstr>
      <vt:lpstr>Home page</vt:lpstr>
      <vt:lpstr>Shop grid page</vt:lpstr>
      <vt:lpstr>Shop details page</vt:lpstr>
      <vt:lpstr>Shopping cart page</vt:lpstr>
      <vt:lpstr>Check out page</vt:lpstr>
      <vt:lpstr>Contact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Ngon Nguyen Trung</cp:lastModifiedBy>
  <cp:revision>218</cp:revision>
  <dcterms:created xsi:type="dcterms:W3CDTF">2022-06-07T02:52:35Z</dcterms:created>
  <dcterms:modified xsi:type="dcterms:W3CDTF">2023-04-14T03:08:05Z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0x010100409ED3CD6D966B46B07A514663589B2D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  <property fmtid="{D5CDD505-2E9C-101B-9397-08002B2CF9AE}" pid="6" name="lcf76f155ced4ddcb4097134ff3c332f">
    <vt:lpwstr/>
  </property>
  <property fmtid="{D5CDD505-2E9C-101B-9397-08002B2CF9AE}" pid="7" name="TaxCatchAll">
    <vt:lpwstr/>
  </property>
</Properties>
</file>