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9"/>
  </p:notesMasterIdLst>
  <p:handoutMasterIdLst>
    <p:handoutMasterId r:id="rId20"/>
  </p:handoutMasterIdLst>
  <p:sldIdLst>
    <p:sldId id="269" r:id="rId5"/>
    <p:sldId id="258" r:id="rId6"/>
    <p:sldId id="259" r:id="rId7"/>
    <p:sldId id="302" r:id="rId8"/>
    <p:sldId id="299" r:id="rId9"/>
    <p:sldId id="306" r:id="rId10"/>
    <p:sldId id="300" r:id="rId11"/>
    <p:sldId id="317" r:id="rId12"/>
    <p:sldId id="318" r:id="rId13"/>
    <p:sldId id="320" r:id="rId14"/>
    <p:sldId id="321" r:id="rId15"/>
    <p:sldId id="319" r:id="rId16"/>
    <p:sldId id="301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7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03/02/2023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9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 - 2023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Kick-off </a:t>
            </a:r>
            <a:r>
              <a:rPr lang="en-US" sz="2400" b="0" dirty="0" smtClean="0"/>
              <a:t>meeting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5204" y="2034570"/>
            <a:ext cx="10626214" cy="239067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Main page</a:t>
            </a:r>
            <a:endParaRPr lang="en-US" sz="1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React component</a:t>
            </a:r>
            <a:endParaRPr lang="en-US" sz="1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Angular component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err="1" smtClean="0"/>
              <a:t>Vuejs</a:t>
            </a:r>
            <a:r>
              <a:rPr lang="en-US" sz="1800" b="1" dirty="0" smtClean="0"/>
              <a:t> component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Integration events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005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5204" y="2034570"/>
            <a:ext cx="10626214" cy="239067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Time to 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Deadline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909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 smtClean="0"/>
              <a:t>What is </a:t>
            </a:r>
            <a:r>
              <a:rPr lang="en-US" dirty="0" err="1" smtClean="0"/>
              <a:t>MicroFrontends</a:t>
            </a:r>
            <a:r>
              <a:rPr lang="en-US" dirty="0" smtClean="0"/>
              <a:t> workshop?</a:t>
            </a:r>
            <a:endParaRPr lang="en-US" dirty="0"/>
          </a:p>
          <a:p>
            <a:pPr lvl="0"/>
            <a:r>
              <a:rPr lang="en-US" dirty="0" smtClean="0"/>
              <a:t>How to get knowledge about </a:t>
            </a:r>
            <a:r>
              <a:rPr lang="en-US" dirty="0" err="1" smtClean="0"/>
              <a:t>MicroFrontends</a:t>
            </a:r>
            <a:r>
              <a:rPr lang="en-US" dirty="0" smtClean="0"/>
              <a:t>?</a:t>
            </a:r>
            <a:endParaRPr lang="en-US" dirty="0"/>
          </a:p>
          <a:p>
            <a:pPr lvl="0"/>
            <a:r>
              <a:rPr lang="en-US" dirty="0" smtClean="0"/>
              <a:t>Discuss about the business logic for demo project</a:t>
            </a:r>
          </a:p>
          <a:p>
            <a:pPr lvl="0"/>
            <a:r>
              <a:rPr lang="en-US" dirty="0" smtClean="0"/>
              <a:t>Implementation</a:t>
            </a:r>
          </a:p>
          <a:p>
            <a:pPr lvl="0"/>
            <a:r>
              <a:rPr lang="en-US" dirty="0" smtClean="0"/>
              <a:t>Demo</a:t>
            </a:r>
            <a:endParaRPr lang="en-US" dirty="0" smtClean="0"/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MicroFrontends</a:t>
            </a:r>
            <a:r>
              <a:rPr lang="en-US" dirty="0"/>
              <a:t> workshop?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MicroFrontends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50" y="1866112"/>
            <a:ext cx="3276768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How to get knowledge about </a:t>
            </a:r>
            <a:r>
              <a:rPr lang="en-US" dirty="0" err="1"/>
              <a:t>MicroFrontends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5132" y="405446"/>
            <a:ext cx="10293015" cy="538696"/>
          </a:xfrm>
        </p:spPr>
        <p:txBody>
          <a:bodyPr/>
          <a:lstStyle/>
          <a:p>
            <a:r>
              <a:rPr lang="en-US" dirty="0" smtClean="0"/>
              <a:t>Reading this book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629" y="1516530"/>
            <a:ext cx="3307498" cy="39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Discuss about the business logic for 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business logic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5204" y="2034570"/>
            <a:ext cx="10626214" cy="158916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Project name</a:t>
            </a:r>
            <a:endParaRPr lang="en-US" sz="1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Project </a:t>
            </a:r>
            <a:r>
              <a:rPr lang="en-US" sz="1800" b="1" dirty="0"/>
              <a:t>w</a:t>
            </a:r>
            <a:r>
              <a:rPr lang="en-US" sz="1800" b="1" dirty="0" smtClean="0"/>
              <a:t>ork flow</a:t>
            </a:r>
            <a:endParaRPr lang="en-US" sz="1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b="1" dirty="0" smtClean="0"/>
              <a:t>Project scopes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189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474</TotalTime>
  <Words>100</Words>
  <Application>Microsoft Office PowerPoint</Application>
  <PresentationFormat>Widescreen</PresentationFormat>
  <Paragraphs>40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NTG</vt:lpstr>
      <vt:lpstr>MicroFrontends workshop  Kick-off meeting</vt:lpstr>
      <vt:lpstr>PowerPoint Presentation</vt:lpstr>
      <vt:lpstr>PowerPoint Presentation</vt:lpstr>
      <vt:lpstr>MicroFrontends</vt:lpstr>
      <vt:lpstr>PowerPoint Presentation</vt:lpstr>
      <vt:lpstr>Reading this book:</vt:lpstr>
      <vt:lpstr>PowerPoint Presentation</vt:lpstr>
      <vt:lpstr>The business logic</vt:lpstr>
      <vt:lpstr>PowerPoint Presentation</vt:lpstr>
      <vt:lpstr>Implementation</vt:lpstr>
      <vt:lpstr>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93</cp:revision>
  <dcterms:created xsi:type="dcterms:W3CDTF">2022-06-07T02:52:35Z</dcterms:created>
  <dcterms:modified xsi:type="dcterms:W3CDTF">2023-03-02T02:23:19Z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