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22"/>
  </p:notesMasterIdLst>
  <p:handoutMasterIdLst>
    <p:handoutMasterId r:id="rId23"/>
  </p:handoutMasterIdLst>
  <p:sldIdLst>
    <p:sldId id="269" r:id="rId5"/>
    <p:sldId id="258" r:id="rId6"/>
    <p:sldId id="259" r:id="rId7"/>
    <p:sldId id="324" r:id="rId8"/>
    <p:sldId id="322" r:id="rId9"/>
    <p:sldId id="323" r:id="rId10"/>
    <p:sldId id="325" r:id="rId11"/>
    <p:sldId id="299" r:id="rId12"/>
    <p:sldId id="306" r:id="rId13"/>
    <p:sldId id="326" r:id="rId14"/>
    <p:sldId id="327" r:id="rId15"/>
    <p:sldId id="300" r:id="rId16"/>
    <p:sldId id="317" r:id="rId17"/>
    <p:sldId id="318" r:id="rId18"/>
    <p:sldId id="320" r:id="rId19"/>
    <p:sldId id="301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5C"/>
    <a:srgbClr val="E1D2E4"/>
    <a:srgbClr val="A679AF"/>
    <a:srgbClr val="EF99A4"/>
    <a:srgbClr val="F8CE85"/>
    <a:srgbClr val="E66677"/>
    <a:srgbClr val="9E71AC"/>
    <a:srgbClr val="E47E8D"/>
    <a:srgbClr val="A580B7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D5C2E-61D2-2744-A9F9-78A8149D678E}" v="1" dt="2022-09-14T06:51:34.5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96327" autoAdjust="0"/>
  </p:normalViewPr>
  <p:slideViewPr>
    <p:cSldViewPr snapToGrid="0">
      <p:cViewPr varScale="1">
        <p:scale>
          <a:sx n="113" d="100"/>
          <a:sy n="113" d="100"/>
        </p:scale>
        <p:origin x="76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03/29/2023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41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28" r:id="rId25"/>
    <p:sldLayoutId id="2147483729" r:id="rId26"/>
    <p:sldLayoutId id="2147483692" r:id="rId27"/>
    <p:sldLayoutId id="214748374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 - 2023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822" y="1116237"/>
            <a:ext cx="6107289" cy="2960338"/>
          </a:xfrm>
        </p:spPr>
        <p:txBody>
          <a:bodyPr/>
          <a:lstStyle/>
          <a:p>
            <a:r>
              <a:rPr lang="en-US" b="0" dirty="0" err="1" smtClean="0"/>
              <a:t>MicroFrontends</a:t>
            </a:r>
            <a:r>
              <a:rPr lang="en-US" b="0" dirty="0" smtClean="0"/>
              <a:t> workshop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2400" b="0" dirty="0" smtClean="0"/>
              <a:t>Sprint 2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D04D2-8832-4117-BA57-9DF5D5D4A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NashTech – Line </a:t>
            </a:r>
            <a:r>
              <a:rPr lang="en-US" dirty="0" err="1" smtClean="0"/>
              <a:t>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Communication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5132" y="405446"/>
            <a:ext cx="10293015" cy="538696"/>
          </a:xfrm>
        </p:spPr>
        <p:txBody>
          <a:bodyPr/>
          <a:lstStyle/>
          <a:p>
            <a:pPr lvl="0"/>
            <a:r>
              <a:rPr lang="en-US" dirty="0"/>
              <a:t>Integration approaches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408038"/>
            <a:ext cx="10626214" cy="3310717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User interface </a:t>
            </a:r>
          </a:p>
          <a:p>
            <a:pPr lvl="2">
              <a:lnSpc>
                <a:spcPct val="150000"/>
              </a:lnSpc>
            </a:pPr>
            <a:r>
              <a:rPr lang="en-US" b="1" dirty="0" smtClean="0"/>
              <a:t>Parent to fragment</a:t>
            </a:r>
          </a:p>
          <a:p>
            <a:pPr lvl="2">
              <a:lnSpc>
                <a:spcPct val="150000"/>
              </a:lnSpc>
            </a:pPr>
            <a:r>
              <a:rPr lang="en-US" b="1" dirty="0" smtClean="0"/>
              <a:t>Fragment to parent</a:t>
            </a:r>
          </a:p>
          <a:p>
            <a:pPr lvl="2">
              <a:lnSpc>
                <a:spcPct val="150000"/>
              </a:lnSpc>
            </a:pPr>
            <a:r>
              <a:rPr lang="en-US" b="1" dirty="0" smtClean="0"/>
              <a:t>Fragment to fragment</a:t>
            </a:r>
          </a:p>
          <a:p>
            <a:pPr lvl="2">
              <a:lnSpc>
                <a:spcPct val="150000"/>
              </a:lnSpc>
            </a:pPr>
            <a:r>
              <a:rPr lang="en-US" b="1" dirty="0" smtClean="0"/>
              <a:t>Publish/Subscribe with Broadcast Channel API</a:t>
            </a:r>
            <a:endParaRPr 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Global context (HTTP headers or cookies or local storage</a:t>
            </a:r>
            <a:r>
              <a:rPr lang="en-US" b="1" dirty="0" smtClean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Managing state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Frontend-backend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645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Choose framework for demo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Choose framework for demo project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 txBox="1">
            <a:spLocks/>
          </p:cNvSpPr>
          <p:nvPr/>
        </p:nvSpPr>
        <p:spPr>
          <a:xfrm>
            <a:off x="838199" y="1408038"/>
            <a:ext cx="10626214" cy="3310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 smtClean="0"/>
              <a:t>Bit.dev</a:t>
            </a:r>
            <a:r>
              <a:rPr lang="en-US" b="1" dirty="0" smtClean="0"/>
              <a:t> </a:t>
            </a:r>
            <a:endParaRPr 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Single-spa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/>
              <a:t>StencilJS</a:t>
            </a:r>
            <a:r>
              <a:rPr lang="en-US" b="1" dirty="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Module Federation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7189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Select template for demo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Select template for demo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5204" y="2034570"/>
            <a:ext cx="10626214" cy="2390674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005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Q&amp;As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3022" y="1506893"/>
            <a:ext cx="5612398" cy="3844212"/>
          </a:xfrm>
        </p:spPr>
        <p:txBody>
          <a:bodyPr/>
          <a:lstStyle/>
          <a:p>
            <a:pPr lvl="0"/>
            <a:r>
              <a:rPr lang="en-US" dirty="0" err="1" smtClean="0"/>
              <a:t>MicroFrontends</a:t>
            </a:r>
            <a:r>
              <a:rPr lang="en-US" dirty="0" smtClean="0"/>
              <a:t> pros and cons</a:t>
            </a:r>
          </a:p>
          <a:p>
            <a:pPr lvl="0"/>
            <a:r>
              <a:rPr lang="en-US" dirty="0" smtClean="0"/>
              <a:t>Integration approaches</a:t>
            </a:r>
          </a:p>
          <a:p>
            <a:pPr lvl="0"/>
            <a:r>
              <a:rPr lang="en-US" dirty="0" smtClean="0"/>
              <a:t>Communication patterns</a:t>
            </a:r>
            <a:endParaRPr lang="en-US" dirty="0" smtClean="0"/>
          </a:p>
          <a:p>
            <a:pPr lvl="0"/>
            <a:r>
              <a:rPr lang="en-US" dirty="0"/>
              <a:t>Select </a:t>
            </a:r>
            <a:r>
              <a:rPr lang="en-US" dirty="0" smtClean="0"/>
              <a:t>framework for demo project</a:t>
            </a:r>
          </a:p>
          <a:p>
            <a:pPr lvl="0"/>
            <a:r>
              <a:rPr lang="en-US" dirty="0" smtClean="0"/>
              <a:t>Select template for demo project</a:t>
            </a:r>
            <a:endParaRPr lang="en-US" dirty="0" smtClean="0"/>
          </a:p>
          <a:p>
            <a:pPr lvl="0"/>
            <a:r>
              <a:rPr lang="en-US" dirty="0" smtClean="0"/>
              <a:t>Q&amp;As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0443" y="2177969"/>
            <a:ext cx="7121690" cy="2108282"/>
          </a:xfrm>
        </p:spPr>
        <p:txBody>
          <a:bodyPr/>
          <a:lstStyle/>
          <a:p>
            <a:pPr lvl="0"/>
            <a:r>
              <a:rPr lang="en-US" dirty="0" err="1" smtClean="0"/>
              <a:t>MicroFrontends</a:t>
            </a:r>
            <a:r>
              <a:rPr lang="en-US" dirty="0" smtClean="0"/>
              <a:t> </a:t>
            </a:r>
            <a:r>
              <a:rPr lang="en-US" dirty="0"/>
              <a:t>pros &amp;</a:t>
            </a:r>
            <a:r>
              <a:rPr lang="en-US" dirty="0" smtClean="0"/>
              <a:t> </a:t>
            </a:r>
            <a:r>
              <a:rPr lang="en-US" dirty="0"/>
              <a:t>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MicroFrontends</a:t>
            </a:r>
            <a:r>
              <a:rPr lang="en-US" dirty="0"/>
              <a:t> pros &amp; cons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54" y="1389494"/>
            <a:ext cx="5807257" cy="43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MicroFrontends</a:t>
            </a:r>
            <a:r>
              <a:rPr lang="en-US" dirty="0"/>
              <a:t> pros &amp; cons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932" y="1648178"/>
            <a:ext cx="7773157" cy="424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7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MicroFrontends</a:t>
            </a:r>
            <a:r>
              <a:rPr lang="en-US" dirty="0" smtClean="0"/>
              <a:t> pros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408038"/>
            <a:ext cx="10626214" cy="358729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7A95C"/>
                </a:solidFill>
              </a:rPr>
              <a:t>Accelerated Development with Autonomous Teams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7A95C"/>
                </a:solidFill>
              </a:rPr>
              <a:t>Higher App Stability Due to Loose Coupling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7A95C"/>
                </a:solidFill>
              </a:rPr>
              <a:t>Cleaner Code Due to Smaller Codebases of Individual Micro Frontends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7A95C"/>
                </a:solidFill>
              </a:rPr>
              <a:t>Faster Feature Roll-out Due to Independent Deployments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7A95C"/>
                </a:solidFill>
              </a:rPr>
              <a:t>Easier Testing of Individual Features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7A95C"/>
                </a:solidFill>
              </a:rPr>
              <a:t>Less Risky Implementation of Major Changes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7A95C"/>
                </a:solidFill>
              </a:rPr>
              <a:t>Faster Page Load Due to a Smaller Bundle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7A95C"/>
                </a:solidFill>
              </a:rPr>
              <a:t>No Technology Lock-in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5429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MicroFrontends</a:t>
            </a:r>
            <a:r>
              <a:rPr lang="en-US" dirty="0" smtClean="0"/>
              <a:t> cons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408038"/>
            <a:ext cx="10626214" cy="221569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C000"/>
                </a:solidFill>
              </a:rPr>
              <a:t>Complicated Testing of a Web Solution As a Whole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C000"/>
                </a:solidFill>
              </a:rPr>
              <a:t>Development and Deployment Complexity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C000"/>
                </a:solidFill>
              </a:rPr>
              <a:t>Inconsistency of Chosen Technologies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C000"/>
                </a:solidFill>
              </a:rPr>
              <a:t>Difficulty of Keeping the UX Cohesive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C000"/>
                </a:solidFill>
              </a:rPr>
              <a:t>High Initial Investments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610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Integration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5132" y="405446"/>
            <a:ext cx="10293015" cy="538696"/>
          </a:xfrm>
        </p:spPr>
        <p:txBody>
          <a:bodyPr/>
          <a:lstStyle/>
          <a:p>
            <a:pPr lvl="0"/>
            <a:r>
              <a:rPr lang="en-US" dirty="0"/>
              <a:t>Integration approaches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408039"/>
            <a:ext cx="10626214" cy="1335162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Routing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Build-time integration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Run-time integration </a:t>
            </a:r>
            <a:endParaRPr 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501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C3307-F054-4959-9144-4D96D0E24931}">
  <ds:schemaRefs>
    <ds:schemaRef ds:uri="a303498c-e7d6-4b65-84d9-c7f792967138"/>
    <ds:schemaRef ds:uri="http://purl.org/dc/terms/"/>
    <ds:schemaRef ds:uri="140670e8-552e-4ed4-90a8-2e1fc7c78fb9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708884E-F2D8-4714-AD2E-938369AD9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557</TotalTime>
  <Words>208</Words>
  <Application>Microsoft Office PowerPoint</Application>
  <PresentationFormat>Widescreen</PresentationFormat>
  <Paragraphs>64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NTG</vt:lpstr>
      <vt:lpstr>MicroFrontends workshop  Sprint 2</vt:lpstr>
      <vt:lpstr>PowerPoint Presentation</vt:lpstr>
      <vt:lpstr>PowerPoint Presentation</vt:lpstr>
      <vt:lpstr>MicroFrontends pros &amp; cons</vt:lpstr>
      <vt:lpstr>MicroFrontends pros &amp; cons</vt:lpstr>
      <vt:lpstr>MicroFrontends pros</vt:lpstr>
      <vt:lpstr>MicroFrontends cons</vt:lpstr>
      <vt:lpstr>PowerPoint Presentation</vt:lpstr>
      <vt:lpstr>Integration approaches</vt:lpstr>
      <vt:lpstr>PowerPoint Presentation</vt:lpstr>
      <vt:lpstr>Integration approaches</vt:lpstr>
      <vt:lpstr>PowerPoint Presentation</vt:lpstr>
      <vt:lpstr>Choose framework for demo project</vt:lpstr>
      <vt:lpstr>PowerPoint Presentation</vt:lpstr>
      <vt:lpstr>Select template for demo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Ngon Nguyen Trung</cp:lastModifiedBy>
  <cp:revision>140</cp:revision>
  <dcterms:created xsi:type="dcterms:W3CDTF">2022-06-07T02:52:35Z</dcterms:created>
  <dcterms:modified xsi:type="dcterms:W3CDTF">2023-03-29T07:53:58Z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  <property fmtid="{D5CDD505-2E9C-101B-9397-08002B2CF9AE}" pid="6" name="lcf76f155ced4ddcb4097134ff3c332f">
    <vt:lpwstr/>
  </property>
  <property fmtid="{D5CDD505-2E9C-101B-9397-08002B2CF9AE}" pid="7" name="TaxCatchAll">
    <vt:lpwstr/>
  </property>
</Properties>
</file>