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269" r:id="rId5"/>
    <p:sldId id="258" r:id="rId6"/>
    <p:sldId id="259" r:id="rId7"/>
    <p:sldId id="336" r:id="rId8"/>
    <p:sldId id="299" r:id="rId9"/>
    <p:sldId id="325" r:id="rId10"/>
    <p:sldId id="301" r:id="rId11"/>
    <p:sldId id="335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5C"/>
    <a:srgbClr val="E1D2E4"/>
    <a:srgbClr val="A679AF"/>
    <a:srgbClr val="EF99A4"/>
    <a:srgbClr val="F8CE85"/>
    <a:srgbClr val="E66677"/>
    <a:srgbClr val="9E71AC"/>
    <a:srgbClr val="E47E8D"/>
    <a:srgbClr val="A580B7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5C2E-61D2-2744-A9F9-78A8149D678E}" v="1" dt="2022-09-14T06:51:34.5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6327" autoAdjust="0"/>
  </p:normalViewPr>
  <p:slideViewPr>
    <p:cSldViewPr snapToGrid="0">
      <p:cViewPr varScale="1">
        <p:scale>
          <a:sx n="65" d="100"/>
          <a:sy n="65" d="100"/>
        </p:scale>
        <p:origin x="8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05/25/2023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May 26 </a:t>
            </a:r>
            <a:r>
              <a:rPr lang="en-US" smtClean="0"/>
              <a:t>to Jun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822" y="1116237"/>
            <a:ext cx="6107289" cy="2960338"/>
          </a:xfrm>
        </p:spPr>
        <p:txBody>
          <a:bodyPr/>
          <a:lstStyle/>
          <a:p>
            <a:r>
              <a:rPr lang="en-US" b="0" dirty="0" err="1" smtClean="0"/>
              <a:t>MicroFrontends</a:t>
            </a:r>
            <a:r>
              <a:rPr lang="en-US" b="0" dirty="0" smtClean="0"/>
              <a:t> workshop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2400" b="0" dirty="0" smtClean="0"/>
              <a:t>Sprint 6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NashTech – Line </a:t>
            </a:r>
            <a:r>
              <a:rPr lang="en-US" dirty="0" err="1" smtClean="0"/>
              <a:t>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022" y="1506893"/>
            <a:ext cx="5612398" cy="3844212"/>
          </a:xfrm>
        </p:spPr>
        <p:txBody>
          <a:bodyPr/>
          <a:lstStyle/>
          <a:p>
            <a:pPr lvl="0"/>
            <a:r>
              <a:rPr lang="en-US" dirty="0" smtClean="0"/>
              <a:t>What have we </a:t>
            </a:r>
            <a:r>
              <a:rPr lang="en-US" dirty="0"/>
              <a:t>done in Sprint </a:t>
            </a:r>
            <a:r>
              <a:rPr lang="en-US" dirty="0" smtClean="0"/>
              <a:t>5?</a:t>
            </a:r>
          </a:p>
          <a:p>
            <a:pPr lvl="0"/>
            <a:r>
              <a:rPr lang="en-US" dirty="0" smtClean="0"/>
              <a:t>Next tasks in Sprint 6</a:t>
            </a:r>
          </a:p>
          <a:p>
            <a:pPr lvl="0"/>
            <a:r>
              <a:rPr lang="en-US" dirty="0" smtClean="0"/>
              <a:t>Retrospective</a:t>
            </a:r>
          </a:p>
          <a:p>
            <a:pPr lvl="0"/>
            <a:r>
              <a:rPr lang="en-US" dirty="0" smtClean="0"/>
              <a:t>Q&amp;As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2792" y="2109144"/>
            <a:ext cx="7121690" cy="2108282"/>
          </a:xfrm>
        </p:spPr>
        <p:txBody>
          <a:bodyPr>
            <a:normAutofit/>
          </a:bodyPr>
          <a:lstStyle/>
          <a:p>
            <a:r>
              <a:rPr lang="en-US" sz="3600" dirty="0"/>
              <a:t>What have we done in Sprint 5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in Sprint 5?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36831" y="2014316"/>
            <a:ext cx="8667569" cy="2659283"/>
          </a:xfrm>
        </p:spPr>
        <p:txBody>
          <a:bodyPr>
            <a:normAutofit/>
          </a:bodyPr>
          <a:lstStyle/>
          <a:p>
            <a:r>
              <a:rPr lang="en-US" dirty="0" smtClean="0"/>
              <a:t>All member implemented </a:t>
            </a:r>
            <a:r>
              <a:rPr lang="en-US" dirty="0" err="1" smtClean="0"/>
              <a:t>microfrontend</a:t>
            </a:r>
            <a:r>
              <a:rPr lang="en-US" dirty="0" smtClean="0"/>
              <a:t> components 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he main page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he shop grid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shop detail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contact page</a:t>
            </a:r>
          </a:p>
          <a:p>
            <a:r>
              <a:rPr lang="en-US" dirty="0" smtClean="0"/>
              <a:t>Team Angular, React, </a:t>
            </a:r>
            <a:r>
              <a:rPr lang="en-US" dirty="0" err="1" smtClean="0"/>
              <a:t>VueJS</a:t>
            </a:r>
            <a:r>
              <a:rPr lang="en-US" dirty="0" smtClean="0"/>
              <a:t> already created applications to integrate to MF</a:t>
            </a:r>
          </a:p>
          <a:p>
            <a:r>
              <a:rPr lang="en-US" dirty="0" smtClean="0"/>
              <a:t>Create </a:t>
            </a:r>
            <a:r>
              <a:rPr lang="en-US" dirty="0"/>
              <a:t>tasks for backend API: common API, login </a:t>
            </a:r>
            <a:r>
              <a:rPr lang="en-US" dirty="0" smtClean="0"/>
              <a:t>API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9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Next tasks in Sprint </a:t>
            </a:r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Next tasks in </a:t>
            </a:r>
            <a:r>
              <a:rPr lang="en-US"/>
              <a:t>Sprint </a:t>
            </a:r>
            <a:r>
              <a:rPr lang="en-US" smtClean="0"/>
              <a:t>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25437" y="2262310"/>
            <a:ext cx="10293016" cy="1192092"/>
          </a:xfrm>
        </p:spPr>
        <p:txBody>
          <a:bodyPr/>
          <a:lstStyle/>
          <a:p>
            <a:r>
              <a:rPr lang="en-US" dirty="0" smtClean="0"/>
              <a:t>Implement tasks for backend API: common API, login </a:t>
            </a:r>
            <a:r>
              <a:rPr lang="en-US" dirty="0" err="1" smtClean="0"/>
              <a:t>api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Design database for category, product, user, cart</a:t>
            </a:r>
            <a:endParaRPr lang="en-US" dirty="0"/>
          </a:p>
          <a:p>
            <a:r>
              <a:rPr lang="en-US" dirty="0" err="1" smtClean="0"/>
              <a:t>Dockerize</a:t>
            </a:r>
            <a:r>
              <a:rPr lang="en-US" dirty="0" smtClean="0"/>
              <a:t> single-spa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Retrospective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Q&amp;As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6C3307-F054-4959-9144-4D96D0E24931}">
  <ds:schemaRefs>
    <ds:schemaRef ds:uri="a303498c-e7d6-4b65-84d9-c7f792967138"/>
    <ds:schemaRef ds:uri="http://purl.org/dc/terms/"/>
    <ds:schemaRef ds:uri="140670e8-552e-4ed4-90a8-2e1fc7c78fb9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708884E-F2D8-4714-AD2E-938369AD9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1056</TotalTime>
  <Words>134</Words>
  <Application>Microsoft Office PowerPoint</Application>
  <PresentationFormat>Widescreen</PresentationFormat>
  <Paragraphs>28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NTG</vt:lpstr>
      <vt:lpstr>MicroFrontends workshop  Sprint 6</vt:lpstr>
      <vt:lpstr>PowerPoint Presentation</vt:lpstr>
      <vt:lpstr>PowerPoint Presentation</vt:lpstr>
      <vt:lpstr>What have we done in Sprint 5? </vt:lpstr>
      <vt:lpstr>PowerPoint Presentation</vt:lpstr>
      <vt:lpstr>Next tasks in Sprint 6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Ngon Nguyen Trung</cp:lastModifiedBy>
  <cp:revision>283</cp:revision>
  <dcterms:created xsi:type="dcterms:W3CDTF">2022-06-07T02:52:35Z</dcterms:created>
  <dcterms:modified xsi:type="dcterms:W3CDTF">2023-05-25T11:06:31Z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  <property fmtid="{D5CDD505-2E9C-101B-9397-08002B2CF9AE}" pid="6" name="lcf76f155ced4ddcb4097134ff3c332f">
    <vt:lpwstr/>
  </property>
  <property fmtid="{D5CDD505-2E9C-101B-9397-08002B2CF9AE}" pid="7" name="TaxCatchAll">
    <vt:lpwstr/>
  </property>
</Properties>
</file>