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01f0cd3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01f0cd3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01f0cd3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01f0cd3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01f0cd3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01f0cd3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01f0cd39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01f0cd39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01f0cd3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01f0cd3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1f0cd3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1f0cd3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1f0cd3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1f0cd3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01f0cd39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01f0cd39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developer.mozilla.org/en-US/docs/Web/CSS/frequency#h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9425"/>
            <a:ext cx="85206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Websites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96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Club - 9/17/23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036188"/>
            <a:ext cx="4781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Weekly</a:t>
            </a:r>
            <a:r>
              <a:rPr lang="en">
                <a:solidFill>
                  <a:schemeClr val="lt1"/>
                </a:solidFill>
              </a:rPr>
              <a:t> Showcase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175" y="3608574"/>
            <a:ext cx="4061952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(CSS)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10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is a language for defining the styles (appearance) of HTML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CSS code </a:t>
            </a:r>
            <a:r>
              <a:rPr i="1" lang="en"/>
              <a:t>targets</a:t>
            </a:r>
            <a:r>
              <a:rPr lang="en"/>
              <a:t> an element on the page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975" y="1212613"/>
            <a:ext cx="3181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125" y="2899350"/>
            <a:ext cx="45910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 List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0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Page Layouts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Whitespace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Layering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75" y="616675"/>
            <a:ext cx="5601400" cy="39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94600" y="4526825"/>
            <a:ext cx="79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https://developer.mozilla.org/en-US/docs/Web/CSS/frequency#hz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 Tagnames, IDs, and Classes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2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code can target tags by name (e.g. </a:t>
            </a:r>
            <a:r>
              <a:rPr i="1" lang="en"/>
              <a:t>ul</a:t>
            </a:r>
            <a:r>
              <a:rPr lang="en"/>
              <a:t>), ID, or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IDs are unique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non-unique names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163" y="2371675"/>
            <a:ext cx="5137725" cy="1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750" y="1152475"/>
            <a:ext cx="5162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900" y="3841688"/>
            <a:ext cx="32004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Sections: Creating Whitespace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 called </a:t>
            </a:r>
            <a:r>
              <a:rPr i="1" lang="en"/>
              <a:t>section.css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code below into the new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code below in the </a:t>
            </a:r>
            <a:r>
              <a:rPr i="1" lang="en"/>
              <a:t>&lt;head&gt;</a:t>
            </a:r>
            <a:r>
              <a:rPr lang="en"/>
              <a:t> of your </a:t>
            </a:r>
            <a:r>
              <a:rPr i="1" lang="en"/>
              <a:t>index.html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25" y="1926600"/>
            <a:ext cx="3905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25" y="3836225"/>
            <a:ext cx="675312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the Body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5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</a:t>
            </a:r>
            <a:r>
              <a:rPr i="1" lang="en"/>
              <a:t>&lt;body&gt; </a:t>
            </a:r>
            <a:r>
              <a:rPr lang="en"/>
              <a:t>and </a:t>
            </a:r>
            <a:r>
              <a:rPr i="1" lang="en"/>
              <a:t>&lt;html&gt; </a:t>
            </a:r>
            <a:r>
              <a:rPr lang="en"/>
              <a:t>tags should be made fullscreen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Most documents have at </a:t>
            </a:r>
            <a:r>
              <a:rPr lang="en"/>
              <a:t>least</a:t>
            </a:r>
            <a:r>
              <a:rPr lang="en"/>
              <a:t> 1-character horizontal margins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 the font with the </a:t>
            </a:r>
            <a:r>
              <a:rPr i="1" lang="en"/>
              <a:t>font-family</a:t>
            </a:r>
            <a:r>
              <a:rPr lang="en"/>
              <a:t> property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49" y="1384000"/>
            <a:ext cx="5074701" cy="29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Learning!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 sz="22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25" y="1014413"/>
            <a:ext cx="4781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