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5" r:id="rId3"/>
    <p:sldId id="260" r:id="rId4"/>
    <p:sldId id="267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2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ABFF0E-DD77-4D61-A1A8-BFAA6F42013F}" v="66" dt="2023-09-04T19:39:13.5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ni, Adrian" userId="88e1b842-0844-41cf-baf0-29904c1149b5" providerId="ADAL" clId="{E9ABFF0E-DD77-4D61-A1A8-BFAA6F42013F}"/>
    <pc:docChg chg="undo custSel addSld delSld modSld delMainMaster">
      <pc:chgData name="Zeni, Adrian" userId="88e1b842-0844-41cf-baf0-29904c1149b5" providerId="ADAL" clId="{E9ABFF0E-DD77-4D61-A1A8-BFAA6F42013F}" dt="2023-09-04T19:43:38.943" v="2715" actId="20577"/>
      <pc:docMkLst>
        <pc:docMk/>
      </pc:docMkLst>
      <pc:sldChg chg="new del">
        <pc:chgData name="Zeni, Adrian" userId="88e1b842-0844-41cf-baf0-29904c1149b5" providerId="ADAL" clId="{E9ABFF0E-DD77-4D61-A1A8-BFAA6F42013F}" dt="2023-09-04T18:21:44.256" v="4" actId="47"/>
        <pc:sldMkLst>
          <pc:docMk/>
          <pc:sldMk cId="1200665883" sldId="256"/>
        </pc:sldMkLst>
      </pc:sldChg>
      <pc:sldChg chg="add del setBg">
        <pc:chgData name="Zeni, Adrian" userId="88e1b842-0844-41cf-baf0-29904c1149b5" providerId="ADAL" clId="{E9ABFF0E-DD77-4D61-A1A8-BFAA6F42013F}" dt="2023-09-04T18:22:47.345" v="40" actId="47"/>
        <pc:sldMkLst>
          <pc:docMk/>
          <pc:sldMk cId="0" sldId="257"/>
        </pc:sldMkLst>
      </pc:sldChg>
      <pc:sldChg chg="addSp delSp modSp new mod setBg">
        <pc:chgData name="Zeni, Adrian" userId="88e1b842-0844-41cf-baf0-29904c1149b5" providerId="ADAL" clId="{E9ABFF0E-DD77-4D61-A1A8-BFAA6F42013F}" dt="2023-09-04T18:24:39.706" v="65" actId="255"/>
        <pc:sldMkLst>
          <pc:docMk/>
          <pc:sldMk cId="2185308215" sldId="258"/>
        </pc:sldMkLst>
        <pc:spChg chg="mod">
          <ac:chgData name="Zeni, Adrian" userId="88e1b842-0844-41cf-baf0-29904c1149b5" providerId="ADAL" clId="{E9ABFF0E-DD77-4D61-A1A8-BFAA6F42013F}" dt="2023-09-04T18:24:39.706" v="65" actId="255"/>
          <ac:spMkLst>
            <pc:docMk/>
            <pc:sldMk cId="2185308215" sldId="258"/>
            <ac:spMk id="2" creationId="{4B171C1F-599F-8B7F-D2B8-B509801930C9}"/>
          </ac:spMkLst>
        </pc:spChg>
        <pc:spChg chg="del">
          <ac:chgData name="Zeni, Adrian" userId="88e1b842-0844-41cf-baf0-29904c1149b5" providerId="ADAL" clId="{E9ABFF0E-DD77-4D61-A1A8-BFAA6F42013F}" dt="2023-09-04T18:23:21.600" v="41" actId="478"/>
          <ac:spMkLst>
            <pc:docMk/>
            <pc:sldMk cId="2185308215" sldId="258"/>
            <ac:spMk id="3" creationId="{F86BA8B7-F97F-37FC-7DB2-F325A453F05F}"/>
          </ac:spMkLst>
        </pc:spChg>
        <pc:spChg chg="add mod modCrop">
          <ac:chgData name="Zeni, Adrian" userId="88e1b842-0844-41cf-baf0-29904c1149b5" providerId="ADAL" clId="{E9ABFF0E-DD77-4D61-A1A8-BFAA6F42013F}" dt="2023-09-04T18:24:05.752" v="56" actId="1076"/>
          <ac:spMkLst>
            <pc:docMk/>
            <pc:sldMk cId="2185308215" sldId="258"/>
            <ac:spMk id="4" creationId="{7F5D8EBA-A3EC-F41D-05EB-1222CA48F4F9}"/>
          </ac:spMkLst>
        </pc:spChg>
      </pc:sldChg>
      <pc:sldChg chg="modSp new del mod">
        <pc:chgData name="Zeni, Adrian" userId="88e1b842-0844-41cf-baf0-29904c1149b5" providerId="ADAL" clId="{E9ABFF0E-DD77-4D61-A1A8-BFAA6F42013F}" dt="2023-09-04T18:46:50.395" v="1038" actId="47"/>
        <pc:sldMkLst>
          <pc:docMk/>
          <pc:sldMk cId="1190526964" sldId="259"/>
        </pc:sldMkLst>
        <pc:spChg chg="mod">
          <ac:chgData name="Zeni, Adrian" userId="88e1b842-0844-41cf-baf0-29904c1149b5" providerId="ADAL" clId="{E9ABFF0E-DD77-4D61-A1A8-BFAA6F42013F}" dt="2023-09-04T18:30:03.548" v="181" actId="20577"/>
          <ac:spMkLst>
            <pc:docMk/>
            <pc:sldMk cId="1190526964" sldId="259"/>
            <ac:spMk id="2" creationId="{F72A241C-61F2-8DEE-0A50-2DD36D72044B}"/>
          </ac:spMkLst>
        </pc:spChg>
      </pc:sldChg>
      <pc:sldChg chg="addSp delSp modSp new mod setBg">
        <pc:chgData name="Zeni, Adrian" userId="88e1b842-0844-41cf-baf0-29904c1149b5" providerId="ADAL" clId="{E9ABFF0E-DD77-4D61-A1A8-BFAA6F42013F}" dt="2023-09-04T19:09:00.370" v="1575" actId="27636"/>
        <pc:sldMkLst>
          <pc:docMk/>
          <pc:sldMk cId="1532984937" sldId="260"/>
        </pc:sldMkLst>
        <pc:spChg chg="mod">
          <ac:chgData name="Zeni, Adrian" userId="88e1b842-0844-41cf-baf0-29904c1149b5" providerId="ADAL" clId="{E9ABFF0E-DD77-4D61-A1A8-BFAA6F42013F}" dt="2023-09-04T19:07:17.856" v="1512" actId="207"/>
          <ac:spMkLst>
            <pc:docMk/>
            <pc:sldMk cId="1532984937" sldId="260"/>
            <ac:spMk id="2" creationId="{F4208E7F-C2E5-6860-3E5F-575415A05544}"/>
          </ac:spMkLst>
        </pc:spChg>
        <pc:spChg chg="mod">
          <ac:chgData name="Zeni, Adrian" userId="88e1b842-0844-41cf-baf0-29904c1149b5" providerId="ADAL" clId="{E9ABFF0E-DD77-4D61-A1A8-BFAA6F42013F}" dt="2023-09-04T19:09:00.370" v="1575" actId="27636"/>
          <ac:spMkLst>
            <pc:docMk/>
            <pc:sldMk cId="1532984937" sldId="260"/>
            <ac:spMk id="3" creationId="{63FD23B7-98F7-DD1F-3D93-62AAD5437D0A}"/>
          </ac:spMkLst>
        </pc:spChg>
        <pc:spChg chg="add">
          <ac:chgData name="Zeni, Adrian" userId="88e1b842-0844-41cf-baf0-29904c1149b5" providerId="ADAL" clId="{E9ABFF0E-DD77-4D61-A1A8-BFAA6F42013F}" dt="2023-09-04T18:56:04.476" v="1314" actId="26606"/>
          <ac:spMkLst>
            <pc:docMk/>
            <pc:sldMk cId="1532984937" sldId="260"/>
            <ac:spMk id="1031" creationId="{2B97F24A-32CE-4C1C-A50D-3016B394DCFB}"/>
          </ac:spMkLst>
        </pc:spChg>
        <pc:spChg chg="add">
          <ac:chgData name="Zeni, Adrian" userId="88e1b842-0844-41cf-baf0-29904c1149b5" providerId="ADAL" clId="{E9ABFF0E-DD77-4D61-A1A8-BFAA6F42013F}" dt="2023-09-04T18:56:04.476" v="1314" actId="26606"/>
          <ac:spMkLst>
            <pc:docMk/>
            <pc:sldMk cId="1532984937" sldId="260"/>
            <ac:spMk id="1033" creationId="{CD8B4F24-440B-49E9-B85D-733523DC064B}"/>
          </ac:spMkLst>
        </pc:spChg>
        <pc:picChg chg="add del mod">
          <ac:chgData name="Zeni, Adrian" userId="88e1b842-0844-41cf-baf0-29904c1149b5" providerId="ADAL" clId="{E9ABFF0E-DD77-4D61-A1A8-BFAA6F42013F}" dt="2023-09-04T18:55:54.439" v="1310" actId="21"/>
          <ac:picMkLst>
            <pc:docMk/>
            <pc:sldMk cId="1532984937" sldId="260"/>
            <ac:picMk id="4" creationId="{67896643-9571-4A99-B568-997486AA7576}"/>
          </ac:picMkLst>
        </pc:picChg>
        <pc:picChg chg="add mod">
          <ac:chgData name="Zeni, Adrian" userId="88e1b842-0844-41cf-baf0-29904c1149b5" providerId="ADAL" clId="{E9ABFF0E-DD77-4D61-A1A8-BFAA6F42013F}" dt="2023-09-04T18:56:04.476" v="1314" actId="26606"/>
          <ac:picMkLst>
            <pc:docMk/>
            <pc:sldMk cId="1532984937" sldId="260"/>
            <ac:picMk id="1026" creationId="{0C1831F4-32C5-F7BB-44E2-B523DA2C1A00}"/>
          </ac:picMkLst>
        </pc:picChg>
        <pc:picChg chg="add del mod">
          <ac:chgData name="Zeni, Adrian" userId="88e1b842-0844-41cf-baf0-29904c1149b5" providerId="ADAL" clId="{E9ABFF0E-DD77-4D61-A1A8-BFAA6F42013F}" dt="2023-09-04T18:55:52.856" v="1308" actId="21"/>
          <ac:picMkLst>
            <pc:docMk/>
            <pc:sldMk cId="1532984937" sldId="260"/>
            <ac:picMk id="1028" creationId="{AAAB1FBF-E055-9B7C-0AC7-8E0C90DE06AE}"/>
          </ac:picMkLst>
        </pc:picChg>
        <pc:picChg chg="add mod">
          <ac:chgData name="Zeni, Adrian" userId="88e1b842-0844-41cf-baf0-29904c1149b5" providerId="ADAL" clId="{E9ABFF0E-DD77-4D61-A1A8-BFAA6F42013F}" dt="2023-09-04T19:06:04.199" v="1506" actId="1076"/>
          <ac:picMkLst>
            <pc:docMk/>
            <pc:sldMk cId="1532984937" sldId="260"/>
            <ac:picMk id="1030" creationId="{54B358ED-FB0E-694B-666A-805313B0D25F}"/>
          </ac:picMkLst>
        </pc:picChg>
      </pc:sldChg>
      <pc:sldChg chg="modSp new del mod">
        <pc:chgData name="Zeni, Adrian" userId="88e1b842-0844-41cf-baf0-29904c1149b5" providerId="ADAL" clId="{E9ABFF0E-DD77-4D61-A1A8-BFAA6F42013F}" dt="2023-09-04T19:27:54.910" v="2191" actId="47"/>
        <pc:sldMkLst>
          <pc:docMk/>
          <pc:sldMk cId="908877346" sldId="261"/>
        </pc:sldMkLst>
        <pc:spChg chg="mod">
          <ac:chgData name="Zeni, Adrian" userId="88e1b842-0844-41cf-baf0-29904c1149b5" providerId="ADAL" clId="{E9ABFF0E-DD77-4D61-A1A8-BFAA6F42013F}" dt="2023-09-04T18:30:45.298" v="243" actId="20577"/>
          <ac:spMkLst>
            <pc:docMk/>
            <pc:sldMk cId="908877346" sldId="261"/>
            <ac:spMk id="2" creationId="{D1EE5EB1-6AF3-2096-3E60-CCF436EE99DF}"/>
          </ac:spMkLst>
        </pc:spChg>
      </pc:sldChg>
      <pc:sldChg chg="addSp delSp modSp new mod setBg modClrScheme chgLayout">
        <pc:chgData name="Zeni, Adrian" userId="88e1b842-0844-41cf-baf0-29904c1149b5" providerId="ADAL" clId="{E9ABFF0E-DD77-4D61-A1A8-BFAA6F42013F}" dt="2023-09-04T19:32:26.233" v="2450" actId="26606"/>
        <pc:sldMkLst>
          <pc:docMk/>
          <pc:sldMk cId="3283275578" sldId="262"/>
        </pc:sldMkLst>
        <pc:spChg chg="del mod ord">
          <ac:chgData name="Zeni, Adrian" userId="88e1b842-0844-41cf-baf0-29904c1149b5" providerId="ADAL" clId="{E9ABFF0E-DD77-4D61-A1A8-BFAA6F42013F}" dt="2023-09-04T18:30:58.915" v="245" actId="700"/>
          <ac:spMkLst>
            <pc:docMk/>
            <pc:sldMk cId="3283275578" sldId="262"/>
            <ac:spMk id="2" creationId="{13555578-2A0D-756A-4C88-D785F049CBF2}"/>
          </ac:spMkLst>
        </pc:spChg>
        <pc:spChg chg="del mod ord">
          <ac:chgData name="Zeni, Adrian" userId="88e1b842-0844-41cf-baf0-29904c1149b5" providerId="ADAL" clId="{E9ABFF0E-DD77-4D61-A1A8-BFAA6F42013F}" dt="2023-09-04T18:30:58.915" v="245" actId="700"/>
          <ac:spMkLst>
            <pc:docMk/>
            <pc:sldMk cId="3283275578" sldId="262"/>
            <ac:spMk id="3" creationId="{AE109FDE-08B0-DD59-ADC5-D37A3C402E08}"/>
          </ac:spMkLst>
        </pc:spChg>
        <pc:spChg chg="add mod ord">
          <ac:chgData name="Zeni, Adrian" userId="88e1b842-0844-41cf-baf0-29904c1149b5" providerId="ADAL" clId="{E9ABFF0E-DD77-4D61-A1A8-BFAA6F42013F}" dt="2023-09-04T19:32:26.233" v="2450" actId="26606"/>
          <ac:spMkLst>
            <pc:docMk/>
            <pc:sldMk cId="3283275578" sldId="262"/>
            <ac:spMk id="4" creationId="{30E7891A-B587-EE9C-438F-119686F63D49}"/>
          </ac:spMkLst>
        </pc:spChg>
        <pc:spChg chg="add del mod ord">
          <ac:chgData name="Zeni, Adrian" userId="88e1b842-0844-41cf-baf0-29904c1149b5" providerId="ADAL" clId="{E9ABFF0E-DD77-4D61-A1A8-BFAA6F42013F}" dt="2023-09-04T19:31:52.564" v="2426" actId="26606"/>
          <ac:spMkLst>
            <pc:docMk/>
            <pc:sldMk cId="3283275578" sldId="262"/>
            <ac:spMk id="5" creationId="{CB32BCC1-3AC5-990C-E889-FF6C35DC9076}"/>
          </ac:spMkLst>
        </pc:spChg>
        <pc:spChg chg="add del">
          <ac:chgData name="Zeni, Adrian" userId="88e1b842-0844-41cf-baf0-29904c1149b5" providerId="ADAL" clId="{E9ABFF0E-DD77-4D61-A1A8-BFAA6F42013F}" dt="2023-09-04T19:32:04.898" v="2430" actId="26606"/>
          <ac:spMkLst>
            <pc:docMk/>
            <pc:sldMk cId="3283275578" sldId="262"/>
            <ac:spMk id="10" creationId="{954AB742-44A6-4CDD-B54A-818846AF8FF8}"/>
          </ac:spMkLst>
        </pc:spChg>
        <pc:spChg chg="add del">
          <ac:chgData name="Zeni, Adrian" userId="88e1b842-0844-41cf-baf0-29904c1149b5" providerId="ADAL" clId="{E9ABFF0E-DD77-4D61-A1A8-BFAA6F42013F}" dt="2023-09-04T19:32:26.233" v="2450" actId="26606"/>
          <ac:spMkLst>
            <pc:docMk/>
            <pc:sldMk cId="3283275578" sldId="262"/>
            <ac:spMk id="3087" creationId="{5AA03EDC-7067-4DFF-B672-541D016AAAB8}"/>
          </ac:spMkLst>
        </pc:spChg>
        <pc:spChg chg="add del">
          <ac:chgData name="Zeni, Adrian" userId="88e1b842-0844-41cf-baf0-29904c1149b5" providerId="ADAL" clId="{E9ABFF0E-DD77-4D61-A1A8-BFAA6F42013F}" dt="2023-09-04T19:32:26.233" v="2450" actId="26606"/>
          <ac:spMkLst>
            <pc:docMk/>
            <pc:sldMk cId="3283275578" sldId="262"/>
            <ac:spMk id="3089" creationId="{0EBF3E39-B0BE-496A-8604-9007470FFA3A}"/>
          </ac:spMkLst>
        </pc:spChg>
        <pc:spChg chg="add del">
          <ac:chgData name="Zeni, Adrian" userId="88e1b842-0844-41cf-baf0-29904c1149b5" providerId="ADAL" clId="{E9ABFF0E-DD77-4D61-A1A8-BFAA6F42013F}" dt="2023-09-04T19:32:26.143" v="2449" actId="26606"/>
          <ac:spMkLst>
            <pc:docMk/>
            <pc:sldMk cId="3283275578" sldId="262"/>
            <ac:spMk id="3094" creationId="{5AA03EDC-7067-4DFF-B672-541D016AAAB8}"/>
          </ac:spMkLst>
        </pc:spChg>
        <pc:spChg chg="add del">
          <ac:chgData name="Zeni, Adrian" userId="88e1b842-0844-41cf-baf0-29904c1149b5" providerId="ADAL" clId="{E9ABFF0E-DD77-4D61-A1A8-BFAA6F42013F}" dt="2023-09-04T19:32:26.143" v="2449" actId="26606"/>
          <ac:spMkLst>
            <pc:docMk/>
            <pc:sldMk cId="3283275578" sldId="262"/>
            <ac:spMk id="3096" creationId="{0EBF3E39-B0BE-496A-8604-9007470FFA3A}"/>
          </ac:spMkLst>
        </pc:spChg>
        <pc:spChg chg="add">
          <ac:chgData name="Zeni, Adrian" userId="88e1b842-0844-41cf-baf0-29904c1149b5" providerId="ADAL" clId="{E9ABFF0E-DD77-4D61-A1A8-BFAA6F42013F}" dt="2023-09-04T19:32:26.233" v="2450" actId="26606"/>
          <ac:spMkLst>
            <pc:docMk/>
            <pc:sldMk cId="3283275578" sldId="262"/>
            <ac:spMk id="3099" creationId="{A2679492-7988-4050-9056-542444452411}"/>
          </ac:spMkLst>
        </pc:spChg>
        <pc:spChg chg="add">
          <ac:chgData name="Zeni, Adrian" userId="88e1b842-0844-41cf-baf0-29904c1149b5" providerId="ADAL" clId="{E9ABFF0E-DD77-4D61-A1A8-BFAA6F42013F}" dt="2023-09-04T19:32:26.233" v="2450" actId="26606"/>
          <ac:spMkLst>
            <pc:docMk/>
            <pc:sldMk cId="3283275578" sldId="262"/>
            <ac:spMk id="3100" creationId="{B091B163-7D61-4891-ABCF-5C13D9C418D0}"/>
          </ac:spMkLst>
        </pc:spChg>
        <pc:grpChg chg="add del">
          <ac:chgData name="Zeni, Adrian" userId="88e1b842-0844-41cf-baf0-29904c1149b5" providerId="ADAL" clId="{E9ABFF0E-DD77-4D61-A1A8-BFAA6F42013F}" dt="2023-09-04T19:32:04.898" v="2430" actId="26606"/>
          <ac:grpSpMkLst>
            <pc:docMk/>
            <pc:sldMk cId="3283275578" sldId="262"/>
            <ac:grpSpMk id="12" creationId="{E31582BB-A268-4607-8069-8CED9776A4AB}"/>
          </ac:grpSpMkLst>
        </pc:grpChg>
        <pc:grpChg chg="add del">
          <ac:chgData name="Zeni, Adrian" userId="88e1b842-0844-41cf-baf0-29904c1149b5" providerId="ADAL" clId="{E9ABFF0E-DD77-4D61-A1A8-BFAA6F42013F}" dt="2023-09-04T19:32:04.898" v="2430" actId="26606"/>
          <ac:grpSpMkLst>
            <pc:docMk/>
            <pc:sldMk cId="3283275578" sldId="262"/>
            <ac:grpSpMk id="17" creationId="{ECA32287-2AEF-4FE4-A552-437B8337B298}"/>
          </ac:grpSpMkLst>
        </pc:grpChg>
        <pc:grpChg chg="add del">
          <ac:chgData name="Zeni, Adrian" userId="88e1b842-0844-41cf-baf0-29904c1149b5" providerId="ADAL" clId="{E9ABFF0E-DD77-4D61-A1A8-BFAA6F42013F}" dt="2023-09-04T19:32:04.898" v="2430" actId="26606"/>
          <ac:grpSpMkLst>
            <pc:docMk/>
            <pc:sldMk cId="3283275578" sldId="262"/>
            <ac:grpSpMk id="22" creationId="{5CC4A6C8-7E1B-421C-8720-5EC33A522FDA}"/>
          </ac:grpSpMkLst>
        </pc:grpChg>
        <pc:graphicFrameChg chg="add del">
          <ac:chgData name="Zeni, Adrian" userId="88e1b842-0844-41cf-baf0-29904c1149b5" providerId="ADAL" clId="{E9ABFF0E-DD77-4D61-A1A8-BFAA6F42013F}" dt="2023-09-04T19:31:50.231" v="2423" actId="26606"/>
          <ac:graphicFrameMkLst>
            <pc:docMk/>
            <pc:sldMk cId="3283275578" sldId="262"/>
            <ac:graphicFrameMk id="3078" creationId="{9CC4C251-8E9B-17A4-34E3-21D539CD08B9}"/>
          </ac:graphicFrameMkLst>
        </pc:graphicFrameChg>
        <pc:graphicFrameChg chg="add del">
          <ac:chgData name="Zeni, Adrian" userId="88e1b842-0844-41cf-baf0-29904c1149b5" providerId="ADAL" clId="{E9ABFF0E-DD77-4D61-A1A8-BFAA6F42013F}" dt="2023-09-04T19:31:52.536" v="2425" actId="26606"/>
          <ac:graphicFrameMkLst>
            <pc:docMk/>
            <pc:sldMk cId="3283275578" sldId="262"/>
            <ac:graphicFrameMk id="3080" creationId="{061112DF-7A6C-D1A9-8EF1-012F32505C34}"/>
          </ac:graphicFrameMkLst>
        </pc:graphicFrameChg>
        <pc:graphicFrameChg chg="add mod ord modGraphic">
          <ac:chgData name="Zeni, Adrian" userId="88e1b842-0844-41cf-baf0-29904c1149b5" providerId="ADAL" clId="{E9ABFF0E-DD77-4D61-A1A8-BFAA6F42013F}" dt="2023-09-04T19:32:26.233" v="2450" actId="26606"/>
          <ac:graphicFrameMkLst>
            <pc:docMk/>
            <pc:sldMk cId="3283275578" sldId="262"/>
            <ac:graphicFrameMk id="3082" creationId="{40D6A66B-BE5A-8326-BCA5-1D6C74B143C8}"/>
          </ac:graphicFrameMkLst>
        </pc:graphicFrameChg>
        <pc:picChg chg="add del">
          <ac:chgData name="Zeni, Adrian" userId="88e1b842-0844-41cf-baf0-29904c1149b5" providerId="ADAL" clId="{E9ABFF0E-DD77-4D61-A1A8-BFAA6F42013F}" dt="2023-09-04T19:20:00.736" v="1577" actId="21"/>
          <ac:picMkLst>
            <pc:docMk/>
            <pc:sldMk cId="3283275578" sldId="262"/>
            <ac:picMk id="3074" creationId="{D96CE2B0-4791-440C-A234-AD200DFFCB5A}"/>
          </ac:picMkLst>
        </pc:picChg>
        <pc:picChg chg="add mod">
          <ac:chgData name="Zeni, Adrian" userId="88e1b842-0844-41cf-baf0-29904c1149b5" providerId="ADAL" clId="{E9ABFF0E-DD77-4D61-A1A8-BFAA6F42013F}" dt="2023-09-04T19:32:26.233" v="2450" actId="26606"/>
          <ac:picMkLst>
            <pc:docMk/>
            <pc:sldMk cId="3283275578" sldId="262"/>
            <ac:picMk id="3076" creationId="{4E202A9A-64E3-2DAF-0B03-80630C04256A}"/>
          </ac:picMkLst>
        </pc:picChg>
        <pc:cxnChg chg="add">
          <ac:chgData name="Zeni, Adrian" userId="88e1b842-0844-41cf-baf0-29904c1149b5" providerId="ADAL" clId="{E9ABFF0E-DD77-4D61-A1A8-BFAA6F42013F}" dt="2023-09-04T19:32:26.233" v="2450" actId="26606"/>
          <ac:cxnSpMkLst>
            <pc:docMk/>
            <pc:sldMk cId="3283275578" sldId="262"/>
            <ac:cxnSpMk id="3098" creationId="{C49DA8F6-BCC1-4447-B54C-57856834B94B}"/>
          </ac:cxnSpMkLst>
        </pc:cxnChg>
      </pc:sldChg>
      <pc:sldChg chg="addSp delSp modSp new mod setBg">
        <pc:chgData name="Zeni, Adrian" userId="88e1b842-0844-41cf-baf0-29904c1149b5" providerId="ADAL" clId="{E9ABFF0E-DD77-4D61-A1A8-BFAA6F42013F}" dt="2023-09-04T19:28:53.120" v="2193" actId="20577"/>
        <pc:sldMkLst>
          <pc:docMk/>
          <pc:sldMk cId="3342500297" sldId="263"/>
        </pc:sldMkLst>
        <pc:spChg chg="mod">
          <ac:chgData name="Zeni, Adrian" userId="88e1b842-0844-41cf-baf0-29904c1149b5" providerId="ADAL" clId="{E9ABFF0E-DD77-4D61-A1A8-BFAA6F42013F}" dt="2023-09-04T19:27:24.506" v="2169" actId="20577"/>
          <ac:spMkLst>
            <pc:docMk/>
            <pc:sldMk cId="3342500297" sldId="263"/>
            <ac:spMk id="2" creationId="{779D41F0-8D6A-3EF2-3F5C-C4561471675F}"/>
          </ac:spMkLst>
        </pc:spChg>
        <pc:spChg chg="add del mod ord">
          <ac:chgData name="Zeni, Adrian" userId="88e1b842-0844-41cf-baf0-29904c1149b5" providerId="ADAL" clId="{E9ABFF0E-DD77-4D61-A1A8-BFAA6F42013F}" dt="2023-09-04T19:27:12.331" v="2141" actId="26606"/>
          <ac:spMkLst>
            <pc:docMk/>
            <pc:sldMk cId="3342500297" sldId="263"/>
            <ac:spMk id="3" creationId="{F6156DCD-1C4B-0EA4-961A-4363EB88F228}"/>
          </ac:spMkLst>
        </pc:spChg>
        <pc:spChg chg="add del">
          <ac:chgData name="Zeni, Adrian" userId="88e1b842-0844-41cf-baf0-29904c1149b5" providerId="ADAL" clId="{E9ABFF0E-DD77-4D61-A1A8-BFAA6F42013F}" dt="2023-09-04T19:27:12.322" v="2140" actId="26606"/>
          <ac:spMkLst>
            <pc:docMk/>
            <pc:sldMk cId="3342500297" sldId="263"/>
            <ac:spMk id="4104" creationId="{B712E947-0734-45F9-9C4F-41114EC3A33E}"/>
          </ac:spMkLst>
        </pc:spChg>
        <pc:spChg chg="add del">
          <ac:chgData name="Zeni, Adrian" userId="88e1b842-0844-41cf-baf0-29904c1149b5" providerId="ADAL" clId="{E9ABFF0E-DD77-4D61-A1A8-BFAA6F42013F}" dt="2023-09-04T19:26:58.171" v="2128" actId="26606"/>
          <ac:spMkLst>
            <pc:docMk/>
            <pc:sldMk cId="3342500297" sldId="263"/>
            <ac:spMk id="4105" creationId="{B712E947-0734-45F9-9C4F-41114EC3A33E}"/>
          </ac:spMkLst>
        </pc:spChg>
        <pc:spChg chg="add del">
          <ac:chgData name="Zeni, Adrian" userId="88e1b842-0844-41cf-baf0-29904c1149b5" providerId="ADAL" clId="{E9ABFF0E-DD77-4D61-A1A8-BFAA6F42013F}" dt="2023-09-04T19:27:12.322" v="2140" actId="26606"/>
          <ac:spMkLst>
            <pc:docMk/>
            <pc:sldMk cId="3342500297" sldId="263"/>
            <ac:spMk id="4106" creationId="{F6156DCD-1C4B-0EA4-961A-4363EB88F228}"/>
          </ac:spMkLst>
        </pc:spChg>
        <pc:spChg chg="add del">
          <ac:chgData name="Zeni, Adrian" userId="88e1b842-0844-41cf-baf0-29904c1149b5" providerId="ADAL" clId="{E9ABFF0E-DD77-4D61-A1A8-BFAA6F42013F}" dt="2023-09-04T19:26:58.171" v="2128" actId="26606"/>
          <ac:spMkLst>
            <pc:docMk/>
            <pc:sldMk cId="3342500297" sldId="263"/>
            <ac:spMk id="4107" creationId="{5A65989E-BBD5-44D7-AA86-7AFD5D46BBC0}"/>
          </ac:spMkLst>
        </pc:spChg>
        <pc:spChg chg="add del">
          <ac:chgData name="Zeni, Adrian" userId="88e1b842-0844-41cf-baf0-29904c1149b5" providerId="ADAL" clId="{E9ABFF0E-DD77-4D61-A1A8-BFAA6F42013F}" dt="2023-09-04T19:27:12.322" v="2140" actId="26606"/>
          <ac:spMkLst>
            <pc:docMk/>
            <pc:sldMk cId="3342500297" sldId="263"/>
            <ac:spMk id="4108" creationId="{5A65989E-BBD5-44D7-AA86-7AFD5D46BBC0}"/>
          </ac:spMkLst>
        </pc:spChg>
        <pc:spChg chg="add del">
          <ac:chgData name="Zeni, Adrian" userId="88e1b842-0844-41cf-baf0-29904c1149b5" providerId="ADAL" clId="{E9ABFF0E-DD77-4D61-A1A8-BFAA6F42013F}" dt="2023-09-04T19:26:58.171" v="2128" actId="26606"/>
          <ac:spMkLst>
            <pc:docMk/>
            <pc:sldMk cId="3342500297" sldId="263"/>
            <ac:spMk id="4109" creationId="{231A2881-D8D7-4A7D-ACA3-E9F849F853D8}"/>
          </ac:spMkLst>
        </pc:spChg>
        <pc:spChg chg="add del">
          <ac:chgData name="Zeni, Adrian" userId="88e1b842-0844-41cf-baf0-29904c1149b5" providerId="ADAL" clId="{E9ABFF0E-DD77-4D61-A1A8-BFAA6F42013F}" dt="2023-09-04T19:27:12.322" v="2140" actId="26606"/>
          <ac:spMkLst>
            <pc:docMk/>
            <pc:sldMk cId="3342500297" sldId="263"/>
            <ac:spMk id="4110" creationId="{231A2881-D8D7-4A7D-ACA3-E9F849F853D8}"/>
          </ac:spMkLst>
        </pc:spChg>
        <pc:spChg chg="add del">
          <ac:chgData name="Zeni, Adrian" userId="88e1b842-0844-41cf-baf0-29904c1149b5" providerId="ADAL" clId="{E9ABFF0E-DD77-4D61-A1A8-BFAA6F42013F}" dt="2023-09-04T19:27:00.286" v="2130" actId="26606"/>
          <ac:spMkLst>
            <pc:docMk/>
            <pc:sldMk cId="3342500297" sldId="263"/>
            <ac:spMk id="4111" creationId="{9D25F302-27C5-414F-97F8-6EA0A6C028BA}"/>
          </ac:spMkLst>
        </pc:spChg>
        <pc:spChg chg="add del">
          <ac:chgData name="Zeni, Adrian" userId="88e1b842-0844-41cf-baf0-29904c1149b5" providerId="ADAL" clId="{E9ABFF0E-DD77-4D61-A1A8-BFAA6F42013F}" dt="2023-09-04T19:27:00.286" v="2130" actId="26606"/>
          <ac:spMkLst>
            <pc:docMk/>
            <pc:sldMk cId="3342500297" sldId="263"/>
            <ac:spMk id="4112" creationId="{830A36F8-48C2-4842-A87B-8CE8DF4E7FD2}"/>
          </ac:spMkLst>
        </pc:spChg>
        <pc:spChg chg="add del">
          <ac:chgData name="Zeni, Adrian" userId="88e1b842-0844-41cf-baf0-29904c1149b5" providerId="ADAL" clId="{E9ABFF0E-DD77-4D61-A1A8-BFAA6F42013F}" dt="2023-09-04T19:27:00.286" v="2130" actId="26606"/>
          <ac:spMkLst>
            <pc:docMk/>
            <pc:sldMk cId="3342500297" sldId="263"/>
            <ac:spMk id="4113" creationId="{7F488E8B-4E1E-4402-8935-D4E6C02615C7}"/>
          </ac:spMkLst>
        </pc:spChg>
        <pc:spChg chg="add">
          <ac:chgData name="Zeni, Adrian" userId="88e1b842-0844-41cf-baf0-29904c1149b5" providerId="ADAL" clId="{E9ABFF0E-DD77-4D61-A1A8-BFAA6F42013F}" dt="2023-09-04T19:27:12.331" v="2141" actId="26606"/>
          <ac:spMkLst>
            <pc:docMk/>
            <pc:sldMk cId="3342500297" sldId="263"/>
            <ac:spMk id="4114" creationId="{115719BB-48A7-4AF4-BB91-DC82E0DF727D}"/>
          </ac:spMkLst>
        </pc:spChg>
        <pc:spChg chg="add del">
          <ac:chgData name="Zeni, Adrian" userId="88e1b842-0844-41cf-baf0-29904c1149b5" providerId="ADAL" clId="{E9ABFF0E-DD77-4D61-A1A8-BFAA6F42013F}" dt="2023-09-04T19:27:03.575" v="2132" actId="26606"/>
          <ac:spMkLst>
            <pc:docMk/>
            <pc:sldMk cId="3342500297" sldId="263"/>
            <ac:spMk id="4115" creationId="{861AF017-741B-4CC0-B7C2-C9B94E5B81FF}"/>
          </ac:spMkLst>
        </pc:spChg>
        <pc:spChg chg="add">
          <ac:chgData name="Zeni, Adrian" userId="88e1b842-0844-41cf-baf0-29904c1149b5" providerId="ADAL" clId="{E9ABFF0E-DD77-4D61-A1A8-BFAA6F42013F}" dt="2023-09-04T19:27:12.331" v="2141" actId="26606"/>
          <ac:spMkLst>
            <pc:docMk/>
            <pc:sldMk cId="3342500297" sldId="263"/>
            <ac:spMk id="4117" creationId="{10973A55-5440-4A99-B526-B5812E46271E}"/>
          </ac:spMkLst>
        </pc:spChg>
        <pc:spChg chg="add del">
          <ac:chgData name="Zeni, Adrian" userId="88e1b842-0844-41cf-baf0-29904c1149b5" providerId="ADAL" clId="{E9ABFF0E-DD77-4D61-A1A8-BFAA6F42013F}" dt="2023-09-04T19:27:03.575" v="2132" actId="26606"/>
          <ac:spMkLst>
            <pc:docMk/>
            <pc:sldMk cId="3342500297" sldId="263"/>
            <ac:spMk id="4118" creationId="{5FC9E5C3-B8DC-4532-8C1F-4D5331C64C08}"/>
          </ac:spMkLst>
        </pc:spChg>
        <pc:spChg chg="add">
          <ac:chgData name="Zeni, Adrian" userId="88e1b842-0844-41cf-baf0-29904c1149b5" providerId="ADAL" clId="{E9ABFF0E-DD77-4D61-A1A8-BFAA6F42013F}" dt="2023-09-04T19:27:12.331" v="2141" actId="26606"/>
          <ac:spMkLst>
            <pc:docMk/>
            <pc:sldMk cId="3342500297" sldId="263"/>
            <ac:spMk id="4119" creationId="{A9682493-588A-4D52-98F6-FBBD80C07ECB}"/>
          </ac:spMkLst>
        </pc:spChg>
        <pc:spChg chg="add del">
          <ac:chgData name="Zeni, Adrian" userId="88e1b842-0844-41cf-baf0-29904c1149b5" providerId="ADAL" clId="{E9ABFF0E-DD77-4D61-A1A8-BFAA6F42013F}" dt="2023-09-04T19:27:04.306" v="2134" actId="26606"/>
          <ac:spMkLst>
            <pc:docMk/>
            <pc:sldMk cId="3342500297" sldId="263"/>
            <ac:spMk id="4120" creationId="{08BC803E-13F3-4DAB-B17C-BEB0076164B7}"/>
          </ac:spMkLst>
        </pc:spChg>
        <pc:spChg chg="add del">
          <ac:chgData name="Zeni, Adrian" userId="88e1b842-0844-41cf-baf0-29904c1149b5" providerId="ADAL" clId="{E9ABFF0E-DD77-4D61-A1A8-BFAA6F42013F}" dt="2023-09-04T19:27:04.306" v="2134" actId="26606"/>
          <ac:spMkLst>
            <pc:docMk/>
            <pc:sldMk cId="3342500297" sldId="263"/>
            <ac:spMk id="4121" creationId="{B8DDE571-E57F-4AB5-83C7-30EB5DDCCAC7}"/>
          </ac:spMkLst>
        </pc:spChg>
        <pc:spChg chg="add">
          <ac:chgData name="Zeni, Adrian" userId="88e1b842-0844-41cf-baf0-29904c1149b5" providerId="ADAL" clId="{E9ABFF0E-DD77-4D61-A1A8-BFAA6F42013F}" dt="2023-09-04T19:27:12.331" v="2141" actId="26606"/>
          <ac:spMkLst>
            <pc:docMk/>
            <pc:sldMk cId="3342500297" sldId="263"/>
            <ac:spMk id="4122" creationId="{FBEC5A7A-ADE4-48D9-B89C-2BA1C9110632}"/>
          </ac:spMkLst>
        </pc:spChg>
        <pc:spChg chg="add del">
          <ac:chgData name="Zeni, Adrian" userId="88e1b842-0844-41cf-baf0-29904c1149b5" providerId="ADAL" clId="{E9ABFF0E-DD77-4D61-A1A8-BFAA6F42013F}" dt="2023-09-04T19:27:09.264" v="2136" actId="26606"/>
          <ac:spMkLst>
            <pc:docMk/>
            <pc:sldMk cId="3342500297" sldId="263"/>
            <ac:spMk id="4123" creationId="{A2679492-7988-4050-9056-542444452411}"/>
          </ac:spMkLst>
        </pc:spChg>
        <pc:spChg chg="add del">
          <ac:chgData name="Zeni, Adrian" userId="88e1b842-0844-41cf-baf0-29904c1149b5" providerId="ADAL" clId="{E9ABFF0E-DD77-4D61-A1A8-BFAA6F42013F}" dt="2023-09-04T19:27:09.264" v="2136" actId="26606"/>
          <ac:spMkLst>
            <pc:docMk/>
            <pc:sldMk cId="3342500297" sldId="263"/>
            <ac:spMk id="4124" creationId="{B091B163-7D61-4891-ABCF-5C13D9C418D0}"/>
          </ac:spMkLst>
        </pc:spChg>
        <pc:spChg chg="add">
          <ac:chgData name="Zeni, Adrian" userId="88e1b842-0844-41cf-baf0-29904c1149b5" providerId="ADAL" clId="{E9ABFF0E-DD77-4D61-A1A8-BFAA6F42013F}" dt="2023-09-04T19:27:12.331" v="2141" actId="26606"/>
          <ac:spMkLst>
            <pc:docMk/>
            <pc:sldMk cId="3342500297" sldId="263"/>
            <ac:spMk id="4126" creationId="{82095FCE-EF05-4443-B97A-85DEE3A5CA17}"/>
          </ac:spMkLst>
        </pc:spChg>
        <pc:spChg chg="add mod">
          <ac:chgData name="Zeni, Adrian" userId="88e1b842-0844-41cf-baf0-29904c1149b5" providerId="ADAL" clId="{E9ABFF0E-DD77-4D61-A1A8-BFAA6F42013F}" dt="2023-09-04T19:28:53.120" v="2193" actId="20577"/>
          <ac:spMkLst>
            <pc:docMk/>
            <pc:sldMk cId="3342500297" sldId="263"/>
            <ac:spMk id="4127" creationId="{F6156DCD-1C4B-0EA4-961A-4363EB88F228}"/>
          </ac:spMkLst>
        </pc:spChg>
        <pc:grpChg chg="add del">
          <ac:chgData name="Zeni, Adrian" userId="88e1b842-0844-41cf-baf0-29904c1149b5" providerId="ADAL" clId="{E9ABFF0E-DD77-4D61-A1A8-BFAA6F42013F}" dt="2023-09-04T19:27:03.575" v="2132" actId="26606"/>
          <ac:grpSpMkLst>
            <pc:docMk/>
            <pc:sldMk cId="3342500297" sldId="263"/>
            <ac:grpSpMk id="4116" creationId="{D2A542E6-1924-4FE2-89D1-3CB19468C1F6}"/>
          </ac:grpSpMkLst>
        </pc:grpChg>
        <pc:graphicFrameChg chg="add del">
          <ac:chgData name="Zeni, Adrian" userId="88e1b842-0844-41cf-baf0-29904c1149b5" providerId="ADAL" clId="{E9ABFF0E-DD77-4D61-A1A8-BFAA6F42013F}" dt="2023-09-04T19:27:11.051" v="2138" actId="26606"/>
          <ac:graphicFrameMkLst>
            <pc:docMk/>
            <pc:sldMk cId="3342500297" sldId="263"/>
            <ac:graphicFrameMk id="4102" creationId="{F5BED5D8-37C4-AA24-9DB2-18C2A356AE85}"/>
          </ac:graphicFrameMkLst>
        </pc:graphicFrameChg>
        <pc:picChg chg="add mod ord">
          <ac:chgData name="Zeni, Adrian" userId="88e1b842-0844-41cf-baf0-29904c1149b5" providerId="ADAL" clId="{E9ABFF0E-DD77-4D61-A1A8-BFAA6F42013F}" dt="2023-09-04T19:27:12.331" v="2141" actId="26606"/>
          <ac:picMkLst>
            <pc:docMk/>
            <pc:sldMk cId="3342500297" sldId="263"/>
            <ac:picMk id="4" creationId="{653D3BEC-721B-6FC2-9BF6-AC41A769FAC3}"/>
          </ac:picMkLst>
        </pc:picChg>
        <pc:picChg chg="add del mod">
          <ac:chgData name="Zeni, Adrian" userId="88e1b842-0844-41cf-baf0-29904c1149b5" providerId="ADAL" clId="{E9ABFF0E-DD77-4D61-A1A8-BFAA6F42013F}" dt="2023-09-04T19:21:01.649" v="1588"/>
          <ac:picMkLst>
            <pc:docMk/>
            <pc:sldMk cId="3342500297" sldId="263"/>
            <ac:picMk id="4098" creationId="{BA27618C-1B5D-6754-1678-3B39D446E6D0}"/>
          </ac:picMkLst>
        </pc:picChg>
        <pc:picChg chg="add mod ord">
          <ac:chgData name="Zeni, Adrian" userId="88e1b842-0844-41cf-baf0-29904c1149b5" providerId="ADAL" clId="{E9ABFF0E-DD77-4D61-A1A8-BFAA6F42013F}" dt="2023-09-04T19:27:12.331" v="2141" actId="26606"/>
          <ac:picMkLst>
            <pc:docMk/>
            <pc:sldMk cId="3342500297" sldId="263"/>
            <ac:picMk id="4100" creationId="{A6E5107B-4ECD-CDFC-736A-1632ADBA1944}"/>
          </ac:picMkLst>
        </pc:picChg>
        <pc:cxnChg chg="add del">
          <ac:chgData name="Zeni, Adrian" userId="88e1b842-0844-41cf-baf0-29904c1149b5" providerId="ADAL" clId="{E9ABFF0E-DD77-4D61-A1A8-BFAA6F42013F}" dt="2023-09-04T19:27:09.264" v="2136" actId="26606"/>
          <ac:cxnSpMkLst>
            <pc:docMk/>
            <pc:sldMk cId="3342500297" sldId="263"/>
            <ac:cxnSpMk id="4125" creationId="{C49DA8F6-BCC1-4447-B54C-57856834B94B}"/>
          </ac:cxnSpMkLst>
        </pc:cxnChg>
      </pc:sldChg>
      <pc:sldChg chg="addSp modSp new mod setBg">
        <pc:chgData name="Zeni, Adrian" userId="88e1b842-0844-41cf-baf0-29904c1149b5" providerId="ADAL" clId="{E9ABFF0E-DD77-4D61-A1A8-BFAA6F42013F}" dt="2023-09-04T19:43:38.943" v="2715" actId="20577"/>
        <pc:sldMkLst>
          <pc:docMk/>
          <pc:sldMk cId="3756005558" sldId="264"/>
        </pc:sldMkLst>
        <pc:spChg chg="mod">
          <ac:chgData name="Zeni, Adrian" userId="88e1b842-0844-41cf-baf0-29904c1149b5" providerId="ADAL" clId="{E9ABFF0E-DD77-4D61-A1A8-BFAA6F42013F}" dt="2023-09-04T19:39:21.639" v="2466" actId="20577"/>
          <ac:spMkLst>
            <pc:docMk/>
            <pc:sldMk cId="3756005558" sldId="264"/>
            <ac:spMk id="2" creationId="{EDD0F510-A102-08EA-AF3A-A473F834D83B}"/>
          </ac:spMkLst>
        </pc:spChg>
        <pc:spChg chg="mod">
          <ac:chgData name="Zeni, Adrian" userId="88e1b842-0844-41cf-baf0-29904c1149b5" providerId="ADAL" clId="{E9ABFF0E-DD77-4D61-A1A8-BFAA6F42013F}" dt="2023-09-04T19:43:38.943" v="2715" actId="20577"/>
          <ac:spMkLst>
            <pc:docMk/>
            <pc:sldMk cId="3756005558" sldId="264"/>
            <ac:spMk id="3" creationId="{5DBAD516-F1DD-4884-517C-D0305B4962B3}"/>
          </ac:spMkLst>
        </pc:spChg>
        <pc:spChg chg="add">
          <ac:chgData name="Zeni, Adrian" userId="88e1b842-0844-41cf-baf0-29904c1149b5" providerId="ADAL" clId="{E9ABFF0E-DD77-4D61-A1A8-BFAA6F42013F}" dt="2023-09-04T19:39:15.064" v="2457" actId="26606"/>
          <ac:spMkLst>
            <pc:docMk/>
            <pc:sldMk cId="3756005558" sldId="264"/>
            <ac:spMk id="5129" creationId="{5EF17487-C386-4F99-B5EB-4FD3DF4236B2}"/>
          </ac:spMkLst>
        </pc:spChg>
        <pc:spChg chg="add">
          <ac:chgData name="Zeni, Adrian" userId="88e1b842-0844-41cf-baf0-29904c1149b5" providerId="ADAL" clId="{E9ABFF0E-DD77-4D61-A1A8-BFAA6F42013F}" dt="2023-09-04T19:39:15.064" v="2457" actId="26606"/>
          <ac:spMkLst>
            <pc:docMk/>
            <pc:sldMk cId="3756005558" sldId="264"/>
            <ac:spMk id="5131" creationId="{A0DE92DF-4769-4DE9-93FD-EE31271850CA}"/>
          </ac:spMkLst>
        </pc:spChg>
        <pc:picChg chg="add mod">
          <ac:chgData name="Zeni, Adrian" userId="88e1b842-0844-41cf-baf0-29904c1149b5" providerId="ADAL" clId="{E9ABFF0E-DD77-4D61-A1A8-BFAA6F42013F}" dt="2023-09-04T19:39:15.064" v="2457" actId="26606"/>
          <ac:picMkLst>
            <pc:docMk/>
            <pc:sldMk cId="3756005558" sldId="264"/>
            <ac:picMk id="5122" creationId="{F6050D03-EC42-5E70-CA40-ED8B5B8B32B6}"/>
          </ac:picMkLst>
        </pc:picChg>
        <pc:picChg chg="add mod">
          <ac:chgData name="Zeni, Adrian" userId="88e1b842-0844-41cf-baf0-29904c1149b5" providerId="ADAL" clId="{E9ABFF0E-DD77-4D61-A1A8-BFAA6F42013F}" dt="2023-09-04T19:39:15.064" v="2457" actId="26606"/>
          <ac:picMkLst>
            <pc:docMk/>
            <pc:sldMk cId="3756005558" sldId="264"/>
            <ac:picMk id="5124" creationId="{222ADBFF-0E14-C43D-4445-71B7C2618DFC}"/>
          </ac:picMkLst>
        </pc:picChg>
      </pc:sldChg>
      <pc:sldChg chg="addSp modSp new mod setBg addAnim modAnim">
        <pc:chgData name="Zeni, Adrian" userId="88e1b842-0844-41cf-baf0-29904c1149b5" providerId="ADAL" clId="{E9ABFF0E-DD77-4D61-A1A8-BFAA6F42013F}" dt="2023-09-04T18:48:16.287" v="1039"/>
        <pc:sldMkLst>
          <pc:docMk/>
          <pc:sldMk cId="4110175474" sldId="265"/>
        </pc:sldMkLst>
        <pc:spChg chg="mod">
          <ac:chgData name="Zeni, Adrian" userId="88e1b842-0844-41cf-baf0-29904c1149b5" providerId="ADAL" clId="{E9ABFF0E-DD77-4D61-A1A8-BFAA6F42013F}" dt="2023-09-04T18:46:46.664" v="1036" actId="26606"/>
          <ac:spMkLst>
            <pc:docMk/>
            <pc:sldMk cId="4110175474" sldId="265"/>
            <ac:spMk id="2" creationId="{D1DFA1BE-B841-099F-F075-2824ED1780CF}"/>
          </ac:spMkLst>
        </pc:spChg>
        <pc:spChg chg="add">
          <ac:chgData name="Zeni, Adrian" userId="88e1b842-0844-41cf-baf0-29904c1149b5" providerId="ADAL" clId="{E9ABFF0E-DD77-4D61-A1A8-BFAA6F42013F}" dt="2023-09-04T18:46:46.664" v="1036" actId="26606"/>
          <ac:spMkLst>
            <pc:docMk/>
            <pc:sldMk cId="4110175474" sldId="265"/>
            <ac:spMk id="8" creationId="{7D9D36D6-2AC5-46A1-A849-4C82D5264A3A}"/>
          </ac:spMkLst>
        </pc:spChg>
        <pc:picChg chg="add">
          <ac:chgData name="Zeni, Adrian" userId="88e1b842-0844-41cf-baf0-29904c1149b5" providerId="ADAL" clId="{E9ABFF0E-DD77-4D61-A1A8-BFAA6F42013F}" dt="2023-09-04T18:46:46.664" v="1036" actId="26606"/>
          <ac:picMkLst>
            <pc:docMk/>
            <pc:sldMk cId="4110175474" sldId="265"/>
            <ac:picMk id="4" creationId="{1B404303-AB98-0E9C-4D88-2BB75A740ED6}"/>
          </ac:picMkLst>
        </pc:picChg>
      </pc:sldChg>
      <pc:sldChg chg="addSp modSp new del mod setBg">
        <pc:chgData name="Zeni, Adrian" userId="88e1b842-0844-41cf-baf0-29904c1149b5" providerId="ADAL" clId="{E9ABFF0E-DD77-4D61-A1A8-BFAA6F42013F}" dt="2023-09-04T19:27:37.864" v="2171" actId="47"/>
        <pc:sldMkLst>
          <pc:docMk/>
          <pc:sldMk cId="2880453817" sldId="266"/>
        </pc:sldMkLst>
        <pc:spChg chg="add">
          <ac:chgData name="Zeni, Adrian" userId="88e1b842-0844-41cf-baf0-29904c1149b5" providerId="ADAL" clId="{E9ABFF0E-DD77-4D61-A1A8-BFAA6F42013F}" dt="2023-09-04T18:55:59.031" v="1313" actId="26606"/>
          <ac:spMkLst>
            <pc:docMk/>
            <pc:sldMk cId="2880453817" sldId="266"/>
            <ac:spMk id="7" creationId="{F3060C83-F051-4F0E-ABAD-AA0DFC48B218}"/>
          </ac:spMkLst>
        </pc:spChg>
        <pc:spChg chg="add">
          <ac:chgData name="Zeni, Adrian" userId="88e1b842-0844-41cf-baf0-29904c1149b5" providerId="ADAL" clId="{E9ABFF0E-DD77-4D61-A1A8-BFAA6F42013F}" dt="2023-09-04T18:55:59.031" v="1313" actId="26606"/>
          <ac:spMkLst>
            <pc:docMk/>
            <pc:sldMk cId="2880453817" sldId="266"/>
            <ac:spMk id="9" creationId="{83C98ABE-055B-441F-B07E-44F97F083C39}"/>
          </ac:spMkLst>
        </pc:spChg>
        <pc:spChg chg="add">
          <ac:chgData name="Zeni, Adrian" userId="88e1b842-0844-41cf-baf0-29904c1149b5" providerId="ADAL" clId="{E9ABFF0E-DD77-4D61-A1A8-BFAA6F42013F}" dt="2023-09-04T18:55:59.031" v="1313" actId="26606"/>
          <ac:spMkLst>
            <pc:docMk/>
            <pc:sldMk cId="2880453817" sldId="266"/>
            <ac:spMk id="11" creationId="{29FDB030-9B49-4CED-8CCD-4D99382388AC}"/>
          </ac:spMkLst>
        </pc:spChg>
        <pc:spChg chg="add">
          <ac:chgData name="Zeni, Adrian" userId="88e1b842-0844-41cf-baf0-29904c1149b5" providerId="ADAL" clId="{E9ABFF0E-DD77-4D61-A1A8-BFAA6F42013F}" dt="2023-09-04T18:55:59.031" v="1313" actId="26606"/>
          <ac:spMkLst>
            <pc:docMk/>
            <pc:sldMk cId="2880453817" sldId="266"/>
            <ac:spMk id="13" creationId="{3783CA14-24A1-485C-8B30-D6A5D87987AD}"/>
          </ac:spMkLst>
        </pc:spChg>
        <pc:spChg chg="add">
          <ac:chgData name="Zeni, Adrian" userId="88e1b842-0844-41cf-baf0-29904c1149b5" providerId="ADAL" clId="{E9ABFF0E-DD77-4D61-A1A8-BFAA6F42013F}" dt="2023-09-04T18:55:59.031" v="1313" actId="26606"/>
          <ac:spMkLst>
            <pc:docMk/>
            <pc:sldMk cId="2880453817" sldId="266"/>
            <ac:spMk id="15" creationId="{9A97C86A-04D6-40F7-AE84-31AB43E6A846}"/>
          </ac:spMkLst>
        </pc:spChg>
        <pc:spChg chg="add">
          <ac:chgData name="Zeni, Adrian" userId="88e1b842-0844-41cf-baf0-29904c1149b5" providerId="ADAL" clId="{E9ABFF0E-DD77-4D61-A1A8-BFAA6F42013F}" dt="2023-09-04T18:55:59.031" v="1313" actId="26606"/>
          <ac:spMkLst>
            <pc:docMk/>
            <pc:sldMk cId="2880453817" sldId="266"/>
            <ac:spMk id="17" creationId="{FF9F2414-84E8-453E-B1F3-389FDE8192D9}"/>
          </ac:spMkLst>
        </pc:spChg>
        <pc:spChg chg="add">
          <ac:chgData name="Zeni, Adrian" userId="88e1b842-0844-41cf-baf0-29904c1149b5" providerId="ADAL" clId="{E9ABFF0E-DD77-4D61-A1A8-BFAA6F42013F}" dt="2023-09-04T18:55:59.031" v="1313" actId="26606"/>
          <ac:spMkLst>
            <pc:docMk/>
            <pc:sldMk cId="2880453817" sldId="266"/>
            <ac:spMk id="19" creationId="{3ECA69A1-7536-43AC-85EF-C7106179F5ED}"/>
          </ac:spMkLst>
        </pc:spChg>
        <pc:picChg chg="add mod">
          <ac:chgData name="Zeni, Adrian" userId="88e1b842-0844-41cf-baf0-29904c1149b5" providerId="ADAL" clId="{E9ABFF0E-DD77-4D61-A1A8-BFAA6F42013F}" dt="2023-09-04T18:55:59.031" v="1313" actId="26606"/>
          <ac:picMkLst>
            <pc:docMk/>
            <pc:sldMk cId="2880453817" sldId="266"/>
            <ac:picMk id="2" creationId="{58596310-E5C8-B97F-103F-497784A84B41}"/>
          </ac:picMkLst>
        </pc:picChg>
      </pc:sldChg>
      <pc:sldChg chg="addSp delSp modSp add mod setBg">
        <pc:chgData name="Zeni, Adrian" userId="88e1b842-0844-41cf-baf0-29904c1149b5" providerId="ADAL" clId="{E9ABFF0E-DD77-4D61-A1A8-BFAA6F42013F}" dt="2023-09-04T19:27:50.667" v="2190" actId="26606"/>
        <pc:sldMkLst>
          <pc:docMk/>
          <pc:sldMk cId="464357379" sldId="267"/>
        </pc:sldMkLst>
        <pc:spChg chg="mod">
          <ac:chgData name="Zeni, Adrian" userId="88e1b842-0844-41cf-baf0-29904c1149b5" providerId="ADAL" clId="{E9ABFF0E-DD77-4D61-A1A8-BFAA6F42013F}" dt="2023-09-04T19:27:50.667" v="2190" actId="26606"/>
          <ac:spMkLst>
            <pc:docMk/>
            <pc:sldMk cId="464357379" sldId="267"/>
            <ac:spMk id="2" creationId="{4B171C1F-599F-8B7F-D2B8-B509801930C9}"/>
          </ac:spMkLst>
        </pc:spChg>
        <pc:spChg chg="mod">
          <ac:chgData name="Zeni, Adrian" userId="88e1b842-0844-41cf-baf0-29904c1149b5" providerId="ADAL" clId="{E9ABFF0E-DD77-4D61-A1A8-BFAA6F42013F}" dt="2023-09-04T19:27:50.667" v="2190" actId="26606"/>
          <ac:spMkLst>
            <pc:docMk/>
            <pc:sldMk cId="464357379" sldId="267"/>
            <ac:spMk id="4" creationId="{7F5D8EBA-A3EC-F41D-05EB-1222CA48F4F9}"/>
          </ac:spMkLst>
        </pc:spChg>
        <pc:spChg chg="add del">
          <ac:chgData name="Zeni, Adrian" userId="88e1b842-0844-41cf-baf0-29904c1149b5" providerId="ADAL" clId="{E9ABFF0E-DD77-4D61-A1A8-BFAA6F42013F}" dt="2023-09-04T19:27:48.260" v="2185" actId="26606"/>
          <ac:spMkLst>
            <pc:docMk/>
            <pc:sldMk cId="464357379" sldId="267"/>
            <ac:spMk id="9" creationId="{AB8C311F-7253-4AED-9701-7FC0708C41C7}"/>
          </ac:spMkLst>
        </pc:spChg>
        <pc:spChg chg="add del">
          <ac:chgData name="Zeni, Adrian" userId="88e1b842-0844-41cf-baf0-29904c1149b5" providerId="ADAL" clId="{E9ABFF0E-DD77-4D61-A1A8-BFAA6F42013F}" dt="2023-09-04T19:27:48.260" v="2185" actId="26606"/>
          <ac:spMkLst>
            <pc:docMk/>
            <pc:sldMk cId="464357379" sldId="267"/>
            <ac:spMk id="11" creationId="{E2384209-CB15-4CDF-9D31-C44FD9A3F20D}"/>
          </ac:spMkLst>
        </pc:spChg>
        <pc:spChg chg="add del">
          <ac:chgData name="Zeni, Adrian" userId="88e1b842-0844-41cf-baf0-29904c1149b5" providerId="ADAL" clId="{E9ABFF0E-DD77-4D61-A1A8-BFAA6F42013F}" dt="2023-09-04T19:27:48.260" v="2185" actId="26606"/>
          <ac:spMkLst>
            <pc:docMk/>
            <pc:sldMk cId="464357379" sldId="267"/>
            <ac:spMk id="13" creationId="{2633B3B5-CC90-43F0-8714-D31D1F3F0209}"/>
          </ac:spMkLst>
        </pc:spChg>
        <pc:spChg chg="add del">
          <ac:chgData name="Zeni, Adrian" userId="88e1b842-0844-41cf-baf0-29904c1149b5" providerId="ADAL" clId="{E9ABFF0E-DD77-4D61-A1A8-BFAA6F42013F}" dt="2023-09-04T19:27:48.260" v="2185" actId="26606"/>
          <ac:spMkLst>
            <pc:docMk/>
            <pc:sldMk cId="464357379" sldId="267"/>
            <ac:spMk id="15" creationId="{A8D57A06-A426-446D-B02C-A2DC6B62E45E}"/>
          </ac:spMkLst>
        </pc:spChg>
        <pc:spChg chg="add del">
          <ac:chgData name="Zeni, Adrian" userId="88e1b842-0844-41cf-baf0-29904c1149b5" providerId="ADAL" clId="{E9ABFF0E-DD77-4D61-A1A8-BFAA6F42013F}" dt="2023-09-04T19:27:50.214" v="2187" actId="26606"/>
          <ac:spMkLst>
            <pc:docMk/>
            <pc:sldMk cId="464357379" sldId="267"/>
            <ac:spMk id="17" creationId="{633C5E46-DAC5-4661-9C87-22B08E2A512F}"/>
          </ac:spMkLst>
        </pc:spChg>
        <pc:spChg chg="add del">
          <ac:chgData name="Zeni, Adrian" userId="88e1b842-0844-41cf-baf0-29904c1149b5" providerId="ADAL" clId="{E9ABFF0E-DD77-4D61-A1A8-BFAA6F42013F}" dt="2023-09-04T19:27:50.214" v="2187" actId="26606"/>
          <ac:spMkLst>
            <pc:docMk/>
            <pc:sldMk cId="464357379" sldId="267"/>
            <ac:spMk id="18" creationId="{86FF76B9-219D-4469-AF87-0236D29032F1}"/>
          </ac:spMkLst>
        </pc:spChg>
        <pc:spChg chg="add del">
          <ac:chgData name="Zeni, Adrian" userId="88e1b842-0844-41cf-baf0-29904c1149b5" providerId="ADAL" clId="{E9ABFF0E-DD77-4D61-A1A8-BFAA6F42013F}" dt="2023-09-04T19:27:50.214" v="2187" actId="26606"/>
          <ac:spMkLst>
            <pc:docMk/>
            <pc:sldMk cId="464357379" sldId="267"/>
            <ac:spMk id="21" creationId="{2E80C965-DB6D-4F81-9E9E-B027384D0BD6}"/>
          </ac:spMkLst>
        </pc:spChg>
        <pc:spChg chg="add del">
          <ac:chgData name="Zeni, Adrian" userId="88e1b842-0844-41cf-baf0-29904c1149b5" providerId="ADAL" clId="{E9ABFF0E-DD77-4D61-A1A8-BFAA6F42013F}" dt="2023-09-04T19:27:50.659" v="2189" actId="26606"/>
          <ac:spMkLst>
            <pc:docMk/>
            <pc:sldMk cId="464357379" sldId="267"/>
            <ac:spMk id="23" creationId="{2D2B266D-3625-4584-A5C3-7D3F672CFF30}"/>
          </ac:spMkLst>
        </pc:spChg>
        <pc:spChg chg="add del">
          <ac:chgData name="Zeni, Adrian" userId="88e1b842-0844-41cf-baf0-29904c1149b5" providerId="ADAL" clId="{E9ABFF0E-DD77-4D61-A1A8-BFAA6F42013F}" dt="2023-09-04T19:27:50.659" v="2189" actId="26606"/>
          <ac:spMkLst>
            <pc:docMk/>
            <pc:sldMk cId="464357379" sldId="267"/>
            <ac:spMk id="24" creationId="{C463B99A-73EE-4FBB-B7C4-F9F9BCC25C65}"/>
          </ac:spMkLst>
        </pc:spChg>
        <pc:spChg chg="add del">
          <ac:chgData name="Zeni, Adrian" userId="88e1b842-0844-41cf-baf0-29904c1149b5" providerId="ADAL" clId="{E9ABFF0E-DD77-4D61-A1A8-BFAA6F42013F}" dt="2023-09-04T19:27:50.659" v="2189" actId="26606"/>
          <ac:spMkLst>
            <pc:docMk/>
            <pc:sldMk cId="464357379" sldId="267"/>
            <ac:spMk id="25" creationId="{A5D2A5D1-BA0D-47D3-B051-DA7743C46E28}"/>
          </ac:spMkLst>
        </pc:spChg>
        <pc:spChg chg="add">
          <ac:chgData name="Zeni, Adrian" userId="88e1b842-0844-41cf-baf0-29904c1149b5" providerId="ADAL" clId="{E9ABFF0E-DD77-4D61-A1A8-BFAA6F42013F}" dt="2023-09-04T19:27:50.667" v="2190" actId="26606"/>
          <ac:spMkLst>
            <pc:docMk/>
            <pc:sldMk cId="464357379" sldId="267"/>
            <ac:spMk id="27" creationId="{8950AD4C-6AF3-49F8-94E1-DBCAFB39478B}"/>
          </ac:spMkLst>
        </pc:spChg>
        <pc:spChg chg="add">
          <ac:chgData name="Zeni, Adrian" userId="88e1b842-0844-41cf-baf0-29904c1149b5" providerId="ADAL" clId="{E9ABFF0E-DD77-4D61-A1A8-BFAA6F42013F}" dt="2023-09-04T19:27:50.667" v="2190" actId="26606"/>
          <ac:spMkLst>
            <pc:docMk/>
            <pc:sldMk cId="464357379" sldId="267"/>
            <ac:spMk id="28" creationId="{0ACBD85E-A404-45CB-B532-1039E479D4C6}"/>
          </ac:spMkLst>
        </pc:spChg>
        <pc:spChg chg="add">
          <ac:chgData name="Zeni, Adrian" userId="88e1b842-0844-41cf-baf0-29904c1149b5" providerId="ADAL" clId="{E9ABFF0E-DD77-4D61-A1A8-BFAA6F42013F}" dt="2023-09-04T19:27:50.667" v="2190" actId="26606"/>
          <ac:spMkLst>
            <pc:docMk/>
            <pc:sldMk cId="464357379" sldId="267"/>
            <ac:spMk id="29" creationId="{DB1626B1-BAC7-4893-A5AC-620597685187}"/>
          </ac:spMkLst>
        </pc:spChg>
        <pc:spChg chg="add">
          <ac:chgData name="Zeni, Adrian" userId="88e1b842-0844-41cf-baf0-29904c1149b5" providerId="ADAL" clId="{E9ABFF0E-DD77-4D61-A1A8-BFAA6F42013F}" dt="2023-09-04T19:27:50.667" v="2190" actId="26606"/>
          <ac:spMkLst>
            <pc:docMk/>
            <pc:sldMk cId="464357379" sldId="267"/>
            <ac:spMk id="30" creationId="{D64E9910-51FE-45BF-973D-9D2401FD3C63}"/>
          </ac:spMkLst>
        </pc:spChg>
        <pc:grpChg chg="add del">
          <ac:chgData name="Zeni, Adrian" userId="88e1b842-0844-41cf-baf0-29904c1149b5" providerId="ADAL" clId="{E9ABFF0E-DD77-4D61-A1A8-BFAA6F42013F}" dt="2023-09-04T19:27:50.214" v="2187" actId="26606"/>
          <ac:grpSpMkLst>
            <pc:docMk/>
            <pc:sldMk cId="464357379" sldId="267"/>
            <ac:grpSpMk id="19" creationId="{DB88BD78-87E1-424D-B479-C37D8E41B12E}"/>
          </ac:grpSpMkLst>
        </pc:grpChg>
      </pc:sldChg>
      <pc:sldMasterChg chg="del delSldLayout">
        <pc:chgData name="Zeni, Adrian" userId="88e1b842-0844-41cf-baf0-29904c1149b5" providerId="ADAL" clId="{E9ABFF0E-DD77-4D61-A1A8-BFAA6F42013F}" dt="2023-09-04T18:21:44.256" v="4" actId="47"/>
        <pc:sldMasterMkLst>
          <pc:docMk/>
          <pc:sldMasterMk cId="902654529" sldId="2147483648"/>
        </pc:sldMasterMkLst>
        <pc:sldLayoutChg chg="del">
          <pc:chgData name="Zeni, Adrian" userId="88e1b842-0844-41cf-baf0-29904c1149b5" providerId="ADAL" clId="{E9ABFF0E-DD77-4D61-A1A8-BFAA6F42013F}" dt="2023-09-04T18:21:44.256" v="4" actId="47"/>
          <pc:sldLayoutMkLst>
            <pc:docMk/>
            <pc:sldMasterMk cId="902654529" sldId="2147483648"/>
            <pc:sldLayoutMk cId="1982274928" sldId="2147483649"/>
          </pc:sldLayoutMkLst>
        </pc:sldLayoutChg>
        <pc:sldLayoutChg chg="del">
          <pc:chgData name="Zeni, Adrian" userId="88e1b842-0844-41cf-baf0-29904c1149b5" providerId="ADAL" clId="{E9ABFF0E-DD77-4D61-A1A8-BFAA6F42013F}" dt="2023-09-04T18:21:44.256" v="4" actId="47"/>
          <pc:sldLayoutMkLst>
            <pc:docMk/>
            <pc:sldMasterMk cId="902654529" sldId="2147483648"/>
            <pc:sldLayoutMk cId="3760468148" sldId="2147483650"/>
          </pc:sldLayoutMkLst>
        </pc:sldLayoutChg>
        <pc:sldLayoutChg chg="del">
          <pc:chgData name="Zeni, Adrian" userId="88e1b842-0844-41cf-baf0-29904c1149b5" providerId="ADAL" clId="{E9ABFF0E-DD77-4D61-A1A8-BFAA6F42013F}" dt="2023-09-04T18:21:44.256" v="4" actId="47"/>
          <pc:sldLayoutMkLst>
            <pc:docMk/>
            <pc:sldMasterMk cId="902654529" sldId="2147483648"/>
            <pc:sldLayoutMk cId="2363435547" sldId="2147483651"/>
          </pc:sldLayoutMkLst>
        </pc:sldLayoutChg>
        <pc:sldLayoutChg chg="del">
          <pc:chgData name="Zeni, Adrian" userId="88e1b842-0844-41cf-baf0-29904c1149b5" providerId="ADAL" clId="{E9ABFF0E-DD77-4D61-A1A8-BFAA6F42013F}" dt="2023-09-04T18:21:44.256" v="4" actId="47"/>
          <pc:sldLayoutMkLst>
            <pc:docMk/>
            <pc:sldMasterMk cId="902654529" sldId="2147483648"/>
            <pc:sldLayoutMk cId="859965729" sldId="2147483652"/>
          </pc:sldLayoutMkLst>
        </pc:sldLayoutChg>
        <pc:sldLayoutChg chg="del">
          <pc:chgData name="Zeni, Adrian" userId="88e1b842-0844-41cf-baf0-29904c1149b5" providerId="ADAL" clId="{E9ABFF0E-DD77-4D61-A1A8-BFAA6F42013F}" dt="2023-09-04T18:21:44.256" v="4" actId="47"/>
          <pc:sldLayoutMkLst>
            <pc:docMk/>
            <pc:sldMasterMk cId="902654529" sldId="2147483648"/>
            <pc:sldLayoutMk cId="1205777220" sldId="2147483653"/>
          </pc:sldLayoutMkLst>
        </pc:sldLayoutChg>
        <pc:sldLayoutChg chg="del">
          <pc:chgData name="Zeni, Adrian" userId="88e1b842-0844-41cf-baf0-29904c1149b5" providerId="ADAL" clId="{E9ABFF0E-DD77-4D61-A1A8-BFAA6F42013F}" dt="2023-09-04T18:21:44.256" v="4" actId="47"/>
          <pc:sldLayoutMkLst>
            <pc:docMk/>
            <pc:sldMasterMk cId="902654529" sldId="2147483648"/>
            <pc:sldLayoutMk cId="3630386002" sldId="2147483654"/>
          </pc:sldLayoutMkLst>
        </pc:sldLayoutChg>
        <pc:sldLayoutChg chg="del">
          <pc:chgData name="Zeni, Adrian" userId="88e1b842-0844-41cf-baf0-29904c1149b5" providerId="ADAL" clId="{E9ABFF0E-DD77-4D61-A1A8-BFAA6F42013F}" dt="2023-09-04T18:21:44.256" v="4" actId="47"/>
          <pc:sldLayoutMkLst>
            <pc:docMk/>
            <pc:sldMasterMk cId="902654529" sldId="2147483648"/>
            <pc:sldLayoutMk cId="3405085178" sldId="2147483655"/>
          </pc:sldLayoutMkLst>
        </pc:sldLayoutChg>
        <pc:sldLayoutChg chg="del">
          <pc:chgData name="Zeni, Adrian" userId="88e1b842-0844-41cf-baf0-29904c1149b5" providerId="ADAL" clId="{E9ABFF0E-DD77-4D61-A1A8-BFAA6F42013F}" dt="2023-09-04T18:21:44.256" v="4" actId="47"/>
          <pc:sldLayoutMkLst>
            <pc:docMk/>
            <pc:sldMasterMk cId="902654529" sldId="2147483648"/>
            <pc:sldLayoutMk cId="3556220357" sldId="2147483656"/>
          </pc:sldLayoutMkLst>
        </pc:sldLayoutChg>
        <pc:sldLayoutChg chg="del">
          <pc:chgData name="Zeni, Adrian" userId="88e1b842-0844-41cf-baf0-29904c1149b5" providerId="ADAL" clId="{E9ABFF0E-DD77-4D61-A1A8-BFAA6F42013F}" dt="2023-09-04T18:21:44.256" v="4" actId="47"/>
          <pc:sldLayoutMkLst>
            <pc:docMk/>
            <pc:sldMasterMk cId="902654529" sldId="2147483648"/>
            <pc:sldLayoutMk cId="1806069124" sldId="2147483657"/>
          </pc:sldLayoutMkLst>
        </pc:sldLayoutChg>
        <pc:sldLayoutChg chg="del">
          <pc:chgData name="Zeni, Adrian" userId="88e1b842-0844-41cf-baf0-29904c1149b5" providerId="ADAL" clId="{E9ABFF0E-DD77-4D61-A1A8-BFAA6F42013F}" dt="2023-09-04T18:21:44.256" v="4" actId="47"/>
          <pc:sldLayoutMkLst>
            <pc:docMk/>
            <pc:sldMasterMk cId="902654529" sldId="2147483648"/>
            <pc:sldLayoutMk cId="3543579789" sldId="2147483658"/>
          </pc:sldLayoutMkLst>
        </pc:sldLayoutChg>
        <pc:sldLayoutChg chg="del">
          <pc:chgData name="Zeni, Adrian" userId="88e1b842-0844-41cf-baf0-29904c1149b5" providerId="ADAL" clId="{E9ABFF0E-DD77-4D61-A1A8-BFAA6F42013F}" dt="2023-09-04T18:21:44.256" v="4" actId="47"/>
          <pc:sldLayoutMkLst>
            <pc:docMk/>
            <pc:sldMasterMk cId="902654529" sldId="2147483648"/>
            <pc:sldLayoutMk cId="2481097670" sldId="214748365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00B304-0F55-432F-BD15-F1830EC32C30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B9C8B8A-B47E-4296-A2F2-E472D1F39ECC}">
      <dgm:prSet/>
      <dgm:spPr/>
      <dgm:t>
        <a:bodyPr/>
        <a:lstStyle/>
        <a:p>
          <a:r>
            <a:rPr lang="en-US"/>
            <a:t>Make a GitHub profile</a:t>
          </a:r>
        </a:p>
      </dgm:t>
    </dgm:pt>
    <dgm:pt modelId="{9A4EDC87-D3F1-47E2-8A03-C673689B7A09}" type="parTrans" cxnId="{A59B8DE3-DDCD-4181-8631-24CE443A3FE9}">
      <dgm:prSet/>
      <dgm:spPr/>
      <dgm:t>
        <a:bodyPr/>
        <a:lstStyle/>
        <a:p>
          <a:endParaRPr lang="en-US"/>
        </a:p>
      </dgm:t>
    </dgm:pt>
    <dgm:pt modelId="{14798B34-B302-4FAC-9803-947250BE18DA}" type="sibTrans" cxnId="{A59B8DE3-DDCD-4181-8631-24CE443A3FE9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637A06D6-48CF-4A66-B006-8F65ED600CAA}">
      <dgm:prSet/>
      <dgm:spPr/>
      <dgm:t>
        <a:bodyPr/>
        <a:lstStyle/>
        <a:p>
          <a:r>
            <a:rPr lang="en-US"/>
            <a:t>Find the “</a:t>
          </a:r>
          <a:r>
            <a:rPr lang="en-US" b="1"/>
            <a:t>pr1ncipal</a:t>
          </a:r>
          <a:r>
            <a:rPr lang="en-US"/>
            <a:t>” profile</a:t>
          </a:r>
        </a:p>
      </dgm:t>
    </dgm:pt>
    <dgm:pt modelId="{5FE7B948-4D2F-4422-B93B-A93B10C65E34}" type="parTrans" cxnId="{052D74E9-0683-4133-A971-FDED62A0F0F4}">
      <dgm:prSet/>
      <dgm:spPr/>
      <dgm:t>
        <a:bodyPr/>
        <a:lstStyle/>
        <a:p>
          <a:endParaRPr lang="en-US"/>
        </a:p>
      </dgm:t>
    </dgm:pt>
    <dgm:pt modelId="{F5801EE5-B878-4558-9A72-719ACF80F5FD}" type="sibTrans" cxnId="{052D74E9-0683-4133-A971-FDED62A0F0F4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4F1EF77D-75C1-47D1-863F-985A151A79CE}">
      <dgm:prSet/>
      <dgm:spPr/>
      <dgm:t>
        <a:bodyPr/>
        <a:lstStyle/>
        <a:p>
          <a:r>
            <a:rPr lang="en-US" u="sng"/>
            <a:t>Fork</a:t>
          </a:r>
          <a:r>
            <a:rPr lang="en-US"/>
            <a:t> the “</a:t>
          </a:r>
          <a:r>
            <a:rPr lang="en-US" b="1"/>
            <a:t>pr1ncipal</a:t>
          </a:r>
          <a:r>
            <a:rPr lang="en-US"/>
            <a:t>/</a:t>
          </a:r>
          <a:r>
            <a:rPr lang="en-US" b="1"/>
            <a:t>pr1ncipal</a:t>
          </a:r>
          <a:r>
            <a:rPr lang="en-US"/>
            <a:t>” repository</a:t>
          </a:r>
        </a:p>
      </dgm:t>
    </dgm:pt>
    <dgm:pt modelId="{F0D86FC9-83FB-4502-BC3F-8C1B739E5232}" type="parTrans" cxnId="{E6A1B039-0A20-46A2-8017-8CC4CF93984F}">
      <dgm:prSet/>
      <dgm:spPr/>
      <dgm:t>
        <a:bodyPr/>
        <a:lstStyle/>
        <a:p>
          <a:endParaRPr lang="en-US"/>
        </a:p>
      </dgm:t>
    </dgm:pt>
    <dgm:pt modelId="{C1B64A50-F005-41A0-9C27-DA7A9AD82FD8}" type="sibTrans" cxnId="{E6A1B039-0A20-46A2-8017-8CC4CF93984F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E3CD49E9-C060-4591-A631-A82A743AB6C1}">
      <dgm:prSet/>
      <dgm:spPr/>
      <dgm:t>
        <a:bodyPr/>
        <a:lstStyle/>
        <a:p>
          <a:r>
            <a:rPr lang="en-US"/>
            <a:t>Or, make your own!</a:t>
          </a:r>
        </a:p>
      </dgm:t>
    </dgm:pt>
    <dgm:pt modelId="{B456396F-F845-454B-9683-62E9EFE0CA45}" type="parTrans" cxnId="{C580DD1F-B1E3-4B20-97F9-17AAEB439A0B}">
      <dgm:prSet/>
      <dgm:spPr/>
      <dgm:t>
        <a:bodyPr/>
        <a:lstStyle/>
        <a:p>
          <a:endParaRPr lang="en-US"/>
        </a:p>
      </dgm:t>
    </dgm:pt>
    <dgm:pt modelId="{C47DEF7D-6C94-44FF-A4F0-C06683ACB7CA}" type="sibTrans" cxnId="{C580DD1F-B1E3-4B20-97F9-17AAEB439A0B}">
      <dgm:prSet/>
      <dgm:spPr/>
      <dgm:t>
        <a:bodyPr/>
        <a:lstStyle/>
        <a:p>
          <a:endParaRPr lang="en-US"/>
        </a:p>
      </dgm:t>
    </dgm:pt>
    <dgm:pt modelId="{7DD3A7C2-446D-4682-96CA-62979A58C7B6}">
      <dgm:prSet/>
      <dgm:spPr/>
      <dgm:t>
        <a:bodyPr/>
        <a:lstStyle/>
        <a:p>
          <a:r>
            <a:rPr lang="en-US"/>
            <a:t>Try messing around with the stuff you can put in your README.md file</a:t>
          </a:r>
        </a:p>
      </dgm:t>
    </dgm:pt>
    <dgm:pt modelId="{F0CA1586-593A-494F-8AB5-616EDB84A27B}" type="parTrans" cxnId="{7DC7B1E1-04B5-4AD5-A70F-053263E03BC1}">
      <dgm:prSet/>
      <dgm:spPr/>
      <dgm:t>
        <a:bodyPr/>
        <a:lstStyle/>
        <a:p>
          <a:endParaRPr lang="en-US"/>
        </a:p>
      </dgm:t>
    </dgm:pt>
    <dgm:pt modelId="{A9B05906-21D2-4EB0-A9B9-2A81F6DD67AB}" type="sibTrans" cxnId="{7DC7B1E1-04B5-4AD5-A70F-053263E03BC1}">
      <dgm:prSet phldrT="4"/>
      <dgm:spPr/>
      <dgm:t>
        <a:bodyPr/>
        <a:lstStyle/>
        <a:p>
          <a:endParaRPr lang="en-US"/>
        </a:p>
      </dgm:t>
    </dgm:pt>
    <dgm:pt modelId="{6391B4CF-B384-4F13-B689-3EB256FB74D2}" type="pres">
      <dgm:prSet presAssocID="{4000B304-0F55-432F-BD15-F1830EC32C30}" presName="Name0" presStyleCnt="0">
        <dgm:presLayoutVars>
          <dgm:dir/>
          <dgm:resizeHandles val="exact"/>
        </dgm:presLayoutVars>
      </dgm:prSet>
      <dgm:spPr/>
    </dgm:pt>
    <dgm:pt modelId="{65E63F54-91FA-47DA-A17E-76660CE5C2B5}" type="pres">
      <dgm:prSet presAssocID="{CB9C8B8A-B47E-4296-A2F2-E472D1F39ECC}" presName="node" presStyleLbl="node1" presStyleIdx="0" presStyleCnt="4">
        <dgm:presLayoutVars>
          <dgm:bulletEnabled val="1"/>
        </dgm:presLayoutVars>
      </dgm:prSet>
      <dgm:spPr/>
    </dgm:pt>
    <dgm:pt modelId="{A65322DC-5152-4CA8-9C78-ED8A59582A19}" type="pres">
      <dgm:prSet presAssocID="{14798B34-B302-4FAC-9803-947250BE18DA}" presName="sibTrans" presStyleLbl="sibTrans1D1" presStyleIdx="0" presStyleCnt="3"/>
      <dgm:spPr/>
    </dgm:pt>
    <dgm:pt modelId="{0CF8AF39-D7D5-4CBD-BF22-32D6D7C5F12C}" type="pres">
      <dgm:prSet presAssocID="{14798B34-B302-4FAC-9803-947250BE18DA}" presName="connectorText" presStyleLbl="sibTrans1D1" presStyleIdx="0" presStyleCnt="3"/>
      <dgm:spPr/>
    </dgm:pt>
    <dgm:pt modelId="{0A20F8D4-B4B2-45C3-B9B7-A686D943D0FF}" type="pres">
      <dgm:prSet presAssocID="{637A06D6-48CF-4A66-B006-8F65ED600CAA}" presName="node" presStyleLbl="node1" presStyleIdx="1" presStyleCnt="4">
        <dgm:presLayoutVars>
          <dgm:bulletEnabled val="1"/>
        </dgm:presLayoutVars>
      </dgm:prSet>
      <dgm:spPr/>
    </dgm:pt>
    <dgm:pt modelId="{85664CBD-857F-4626-9BC6-ABD06CB93862}" type="pres">
      <dgm:prSet presAssocID="{F5801EE5-B878-4558-9A72-719ACF80F5FD}" presName="sibTrans" presStyleLbl="sibTrans1D1" presStyleIdx="1" presStyleCnt="3"/>
      <dgm:spPr/>
    </dgm:pt>
    <dgm:pt modelId="{448BB369-645E-4851-9968-4BD3220DD0C2}" type="pres">
      <dgm:prSet presAssocID="{F5801EE5-B878-4558-9A72-719ACF80F5FD}" presName="connectorText" presStyleLbl="sibTrans1D1" presStyleIdx="1" presStyleCnt="3"/>
      <dgm:spPr/>
    </dgm:pt>
    <dgm:pt modelId="{4F0F710D-075A-4087-A5C2-CF111080833B}" type="pres">
      <dgm:prSet presAssocID="{4F1EF77D-75C1-47D1-863F-985A151A79CE}" presName="node" presStyleLbl="node1" presStyleIdx="2" presStyleCnt="4">
        <dgm:presLayoutVars>
          <dgm:bulletEnabled val="1"/>
        </dgm:presLayoutVars>
      </dgm:prSet>
      <dgm:spPr/>
    </dgm:pt>
    <dgm:pt modelId="{E0918941-4605-4A4C-AC8E-94E56B9AD7DE}" type="pres">
      <dgm:prSet presAssocID="{C1B64A50-F005-41A0-9C27-DA7A9AD82FD8}" presName="sibTrans" presStyleLbl="sibTrans1D1" presStyleIdx="2" presStyleCnt="3"/>
      <dgm:spPr/>
    </dgm:pt>
    <dgm:pt modelId="{FC19D062-F4F7-4116-8669-1E250E8698EE}" type="pres">
      <dgm:prSet presAssocID="{C1B64A50-F005-41A0-9C27-DA7A9AD82FD8}" presName="connectorText" presStyleLbl="sibTrans1D1" presStyleIdx="2" presStyleCnt="3"/>
      <dgm:spPr/>
    </dgm:pt>
    <dgm:pt modelId="{8CC6DD77-B640-4F98-9B0C-82F0CBD6CFC2}" type="pres">
      <dgm:prSet presAssocID="{7DD3A7C2-446D-4682-96CA-62979A58C7B6}" presName="node" presStyleLbl="node1" presStyleIdx="3" presStyleCnt="4">
        <dgm:presLayoutVars>
          <dgm:bulletEnabled val="1"/>
        </dgm:presLayoutVars>
      </dgm:prSet>
      <dgm:spPr/>
    </dgm:pt>
  </dgm:ptLst>
  <dgm:cxnLst>
    <dgm:cxn modelId="{2F068A00-9057-4945-B177-A8F6A8CD5967}" type="presOf" srcId="{E3CD49E9-C060-4591-A631-A82A743AB6C1}" destId="{4F0F710D-075A-4087-A5C2-CF111080833B}" srcOrd="0" destOrd="1" presId="urn:microsoft.com/office/officeart/2016/7/layout/RepeatingBendingProcessNew"/>
    <dgm:cxn modelId="{1359FE03-9EC2-4A65-8234-2E5FBA2AAEFF}" type="presOf" srcId="{C1B64A50-F005-41A0-9C27-DA7A9AD82FD8}" destId="{E0918941-4605-4A4C-AC8E-94E56B9AD7DE}" srcOrd="0" destOrd="0" presId="urn:microsoft.com/office/officeart/2016/7/layout/RepeatingBendingProcessNew"/>
    <dgm:cxn modelId="{EB1D9805-3BF1-4E98-9B66-C65AFD2E4648}" type="presOf" srcId="{14798B34-B302-4FAC-9803-947250BE18DA}" destId="{0CF8AF39-D7D5-4CBD-BF22-32D6D7C5F12C}" srcOrd="1" destOrd="0" presId="urn:microsoft.com/office/officeart/2016/7/layout/RepeatingBendingProcessNew"/>
    <dgm:cxn modelId="{C580DD1F-B1E3-4B20-97F9-17AAEB439A0B}" srcId="{4F1EF77D-75C1-47D1-863F-985A151A79CE}" destId="{E3CD49E9-C060-4591-A631-A82A743AB6C1}" srcOrd="0" destOrd="0" parTransId="{B456396F-F845-454B-9683-62E9EFE0CA45}" sibTransId="{C47DEF7D-6C94-44FF-A4F0-C06683ACB7CA}"/>
    <dgm:cxn modelId="{FB943823-CDB4-43D4-9E58-55D7F6395644}" type="presOf" srcId="{F5801EE5-B878-4558-9A72-719ACF80F5FD}" destId="{448BB369-645E-4851-9968-4BD3220DD0C2}" srcOrd="1" destOrd="0" presId="urn:microsoft.com/office/officeart/2016/7/layout/RepeatingBendingProcessNew"/>
    <dgm:cxn modelId="{E6A1B039-0A20-46A2-8017-8CC4CF93984F}" srcId="{4000B304-0F55-432F-BD15-F1830EC32C30}" destId="{4F1EF77D-75C1-47D1-863F-985A151A79CE}" srcOrd="2" destOrd="0" parTransId="{F0D86FC9-83FB-4502-BC3F-8C1B739E5232}" sibTransId="{C1B64A50-F005-41A0-9C27-DA7A9AD82FD8}"/>
    <dgm:cxn modelId="{88E2D042-EEA0-4A0B-B5DA-D729C5EE31F8}" type="presOf" srcId="{F5801EE5-B878-4558-9A72-719ACF80F5FD}" destId="{85664CBD-857F-4626-9BC6-ABD06CB93862}" srcOrd="0" destOrd="0" presId="urn:microsoft.com/office/officeart/2016/7/layout/RepeatingBendingProcessNew"/>
    <dgm:cxn modelId="{16DF0F48-C699-4B81-B4FF-0C7E965F02EF}" type="presOf" srcId="{637A06D6-48CF-4A66-B006-8F65ED600CAA}" destId="{0A20F8D4-B4B2-45C3-B9B7-A686D943D0FF}" srcOrd="0" destOrd="0" presId="urn:microsoft.com/office/officeart/2016/7/layout/RepeatingBendingProcessNew"/>
    <dgm:cxn modelId="{AFCE3868-102F-4548-ABCB-AB050AC40380}" type="presOf" srcId="{C1B64A50-F005-41A0-9C27-DA7A9AD82FD8}" destId="{FC19D062-F4F7-4116-8669-1E250E8698EE}" srcOrd="1" destOrd="0" presId="urn:microsoft.com/office/officeart/2016/7/layout/RepeatingBendingProcessNew"/>
    <dgm:cxn modelId="{21033E6E-5BA2-4DD2-8C67-EFF34AAAD3B5}" type="presOf" srcId="{7DD3A7C2-446D-4682-96CA-62979A58C7B6}" destId="{8CC6DD77-B640-4F98-9B0C-82F0CBD6CFC2}" srcOrd="0" destOrd="0" presId="urn:microsoft.com/office/officeart/2016/7/layout/RepeatingBendingProcessNew"/>
    <dgm:cxn modelId="{FD96726F-29EB-421D-BDED-A2C52F7BAF27}" type="presOf" srcId="{4000B304-0F55-432F-BD15-F1830EC32C30}" destId="{6391B4CF-B384-4F13-B689-3EB256FB74D2}" srcOrd="0" destOrd="0" presId="urn:microsoft.com/office/officeart/2016/7/layout/RepeatingBendingProcessNew"/>
    <dgm:cxn modelId="{F0E4CFD4-E911-479F-9A7D-FA772F4ECD74}" type="presOf" srcId="{CB9C8B8A-B47E-4296-A2F2-E472D1F39ECC}" destId="{65E63F54-91FA-47DA-A17E-76660CE5C2B5}" srcOrd="0" destOrd="0" presId="urn:microsoft.com/office/officeart/2016/7/layout/RepeatingBendingProcessNew"/>
    <dgm:cxn modelId="{0B1626D6-69B3-422E-B6A6-C356C93E85A2}" type="presOf" srcId="{14798B34-B302-4FAC-9803-947250BE18DA}" destId="{A65322DC-5152-4CA8-9C78-ED8A59582A19}" srcOrd="0" destOrd="0" presId="urn:microsoft.com/office/officeart/2016/7/layout/RepeatingBendingProcessNew"/>
    <dgm:cxn modelId="{7DC7B1E1-04B5-4AD5-A70F-053263E03BC1}" srcId="{4000B304-0F55-432F-BD15-F1830EC32C30}" destId="{7DD3A7C2-446D-4682-96CA-62979A58C7B6}" srcOrd="3" destOrd="0" parTransId="{F0CA1586-593A-494F-8AB5-616EDB84A27B}" sibTransId="{A9B05906-21D2-4EB0-A9B9-2A81F6DD67AB}"/>
    <dgm:cxn modelId="{A59B8DE3-DDCD-4181-8631-24CE443A3FE9}" srcId="{4000B304-0F55-432F-BD15-F1830EC32C30}" destId="{CB9C8B8A-B47E-4296-A2F2-E472D1F39ECC}" srcOrd="0" destOrd="0" parTransId="{9A4EDC87-D3F1-47E2-8A03-C673689B7A09}" sibTransId="{14798B34-B302-4FAC-9803-947250BE18DA}"/>
    <dgm:cxn modelId="{052D74E9-0683-4133-A971-FDED62A0F0F4}" srcId="{4000B304-0F55-432F-BD15-F1830EC32C30}" destId="{637A06D6-48CF-4A66-B006-8F65ED600CAA}" srcOrd="1" destOrd="0" parTransId="{5FE7B948-4D2F-4422-B93B-A93B10C65E34}" sibTransId="{F5801EE5-B878-4558-9A72-719ACF80F5FD}"/>
    <dgm:cxn modelId="{32A012F2-73B5-4259-A90B-E0371C32147F}" type="presOf" srcId="{4F1EF77D-75C1-47D1-863F-985A151A79CE}" destId="{4F0F710D-075A-4087-A5C2-CF111080833B}" srcOrd="0" destOrd="0" presId="urn:microsoft.com/office/officeart/2016/7/layout/RepeatingBendingProcessNew"/>
    <dgm:cxn modelId="{D597F5BA-9A5F-40B5-AA6E-EBE90E36C68C}" type="presParOf" srcId="{6391B4CF-B384-4F13-B689-3EB256FB74D2}" destId="{65E63F54-91FA-47DA-A17E-76660CE5C2B5}" srcOrd="0" destOrd="0" presId="urn:microsoft.com/office/officeart/2016/7/layout/RepeatingBendingProcessNew"/>
    <dgm:cxn modelId="{7D561085-B0D4-4EFF-BF44-15760FFC2EC5}" type="presParOf" srcId="{6391B4CF-B384-4F13-B689-3EB256FB74D2}" destId="{A65322DC-5152-4CA8-9C78-ED8A59582A19}" srcOrd="1" destOrd="0" presId="urn:microsoft.com/office/officeart/2016/7/layout/RepeatingBendingProcessNew"/>
    <dgm:cxn modelId="{CCF5AE35-1F46-46FF-B1AD-1754DB690947}" type="presParOf" srcId="{A65322DC-5152-4CA8-9C78-ED8A59582A19}" destId="{0CF8AF39-D7D5-4CBD-BF22-32D6D7C5F12C}" srcOrd="0" destOrd="0" presId="urn:microsoft.com/office/officeart/2016/7/layout/RepeatingBendingProcessNew"/>
    <dgm:cxn modelId="{7797277A-10ED-4D98-B392-33C30AC61F6C}" type="presParOf" srcId="{6391B4CF-B384-4F13-B689-3EB256FB74D2}" destId="{0A20F8D4-B4B2-45C3-B9B7-A686D943D0FF}" srcOrd="2" destOrd="0" presId="urn:microsoft.com/office/officeart/2016/7/layout/RepeatingBendingProcessNew"/>
    <dgm:cxn modelId="{FBA05C7D-0F08-4BFD-B0FF-3B311F2D55C7}" type="presParOf" srcId="{6391B4CF-B384-4F13-B689-3EB256FB74D2}" destId="{85664CBD-857F-4626-9BC6-ABD06CB93862}" srcOrd="3" destOrd="0" presId="urn:microsoft.com/office/officeart/2016/7/layout/RepeatingBendingProcessNew"/>
    <dgm:cxn modelId="{C7F65733-1B59-406A-9670-B76D7071F514}" type="presParOf" srcId="{85664CBD-857F-4626-9BC6-ABD06CB93862}" destId="{448BB369-645E-4851-9968-4BD3220DD0C2}" srcOrd="0" destOrd="0" presId="urn:microsoft.com/office/officeart/2016/7/layout/RepeatingBendingProcessNew"/>
    <dgm:cxn modelId="{8420FADE-3BC9-421F-B365-AA9BBB52E3D6}" type="presParOf" srcId="{6391B4CF-B384-4F13-B689-3EB256FB74D2}" destId="{4F0F710D-075A-4087-A5C2-CF111080833B}" srcOrd="4" destOrd="0" presId="urn:microsoft.com/office/officeart/2016/7/layout/RepeatingBendingProcessNew"/>
    <dgm:cxn modelId="{E07B914A-9324-4BFC-BD6F-9737CD59FB50}" type="presParOf" srcId="{6391B4CF-B384-4F13-B689-3EB256FB74D2}" destId="{E0918941-4605-4A4C-AC8E-94E56B9AD7DE}" srcOrd="5" destOrd="0" presId="urn:microsoft.com/office/officeart/2016/7/layout/RepeatingBendingProcessNew"/>
    <dgm:cxn modelId="{21791F4C-894C-4ED2-9CF5-D6B746FC9E73}" type="presParOf" srcId="{E0918941-4605-4A4C-AC8E-94E56B9AD7DE}" destId="{FC19D062-F4F7-4116-8669-1E250E8698EE}" srcOrd="0" destOrd="0" presId="urn:microsoft.com/office/officeart/2016/7/layout/RepeatingBendingProcessNew"/>
    <dgm:cxn modelId="{4FE1C764-230B-4142-81F1-7DB7847A8255}" type="presParOf" srcId="{6391B4CF-B384-4F13-B689-3EB256FB74D2}" destId="{8CC6DD77-B640-4F98-9B0C-82F0CBD6CFC2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322DC-5152-4CA8-9C78-ED8A59582A19}">
      <dsp:nvSpPr>
        <dsp:cNvPr id="0" name=""/>
        <dsp:cNvSpPr/>
      </dsp:nvSpPr>
      <dsp:spPr>
        <a:xfrm>
          <a:off x="1986960" y="984544"/>
          <a:ext cx="4266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8650" y="45719"/>
              </a:lnTo>
            </a:path>
            <a:path>
              <a:moveTo>
                <a:pt x="267950" y="45719"/>
              </a:moveTo>
              <a:lnTo>
                <a:pt x="426600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1</a:t>
          </a:r>
        </a:p>
      </dsp:txBody>
      <dsp:txXfrm>
        <a:off x="2145610" y="943682"/>
        <a:ext cx="109299" cy="173164"/>
      </dsp:txXfrm>
    </dsp:sp>
    <dsp:sp modelId="{65E63F54-91FA-47DA-A17E-76660CE5C2B5}">
      <dsp:nvSpPr>
        <dsp:cNvPr id="0" name=""/>
        <dsp:cNvSpPr/>
      </dsp:nvSpPr>
      <dsp:spPr>
        <a:xfrm>
          <a:off x="931" y="433915"/>
          <a:ext cx="1987829" cy="119269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7405" tIns="102244" rIns="97405" bIns="10224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Make a GitHub profile</a:t>
          </a:r>
        </a:p>
      </dsp:txBody>
      <dsp:txXfrm>
        <a:off x="931" y="433915"/>
        <a:ext cx="1987829" cy="1192697"/>
      </dsp:txXfrm>
    </dsp:sp>
    <dsp:sp modelId="{85664CBD-857F-4626-9BC6-ABD06CB93862}">
      <dsp:nvSpPr>
        <dsp:cNvPr id="0" name=""/>
        <dsp:cNvSpPr/>
      </dsp:nvSpPr>
      <dsp:spPr>
        <a:xfrm>
          <a:off x="994845" y="1624813"/>
          <a:ext cx="2445029" cy="426600"/>
        </a:xfrm>
        <a:custGeom>
          <a:avLst/>
          <a:gdLst/>
          <a:ahLst/>
          <a:cxnLst/>
          <a:rect l="0" t="0" r="0" b="0"/>
          <a:pathLst>
            <a:path>
              <a:moveTo>
                <a:pt x="2445029" y="0"/>
              </a:moveTo>
              <a:lnTo>
                <a:pt x="2445029" y="230400"/>
              </a:lnTo>
              <a:lnTo>
                <a:pt x="0" y="230400"/>
              </a:lnTo>
              <a:lnTo>
                <a:pt x="0" y="42660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2</a:t>
          </a:r>
        </a:p>
      </dsp:txBody>
      <dsp:txXfrm>
        <a:off x="2155175" y="1751531"/>
        <a:ext cx="124370" cy="173164"/>
      </dsp:txXfrm>
    </dsp:sp>
    <dsp:sp modelId="{0A20F8D4-B4B2-45C3-B9B7-A686D943D0FF}">
      <dsp:nvSpPr>
        <dsp:cNvPr id="0" name=""/>
        <dsp:cNvSpPr/>
      </dsp:nvSpPr>
      <dsp:spPr>
        <a:xfrm>
          <a:off x="2445960" y="433915"/>
          <a:ext cx="1987829" cy="119269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7405" tIns="102244" rIns="97405" bIns="10224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Find the “</a:t>
          </a:r>
          <a:r>
            <a:rPr lang="en-US" sz="1500" b="1" kern="1200"/>
            <a:t>pr1ncipal</a:t>
          </a:r>
          <a:r>
            <a:rPr lang="en-US" sz="1500" kern="1200"/>
            <a:t>” profile</a:t>
          </a:r>
        </a:p>
      </dsp:txBody>
      <dsp:txXfrm>
        <a:off x="2445960" y="433915"/>
        <a:ext cx="1987829" cy="1192697"/>
      </dsp:txXfrm>
    </dsp:sp>
    <dsp:sp modelId="{E0918941-4605-4A4C-AC8E-94E56B9AD7DE}">
      <dsp:nvSpPr>
        <dsp:cNvPr id="0" name=""/>
        <dsp:cNvSpPr/>
      </dsp:nvSpPr>
      <dsp:spPr>
        <a:xfrm>
          <a:off x="1986960" y="2634442"/>
          <a:ext cx="4266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8650" y="45719"/>
              </a:lnTo>
            </a:path>
            <a:path>
              <a:moveTo>
                <a:pt x="267950" y="45719"/>
              </a:moveTo>
              <a:lnTo>
                <a:pt x="426600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3</a:t>
          </a:r>
        </a:p>
      </dsp:txBody>
      <dsp:txXfrm>
        <a:off x="2145610" y="2593580"/>
        <a:ext cx="109299" cy="173164"/>
      </dsp:txXfrm>
    </dsp:sp>
    <dsp:sp modelId="{4F0F710D-075A-4087-A5C2-CF111080833B}">
      <dsp:nvSpPr>
        <dsp:cNvPr id="0" name=""/>
        <dsp:cNvSpPr/>
      </dsp:nvSpPr>
      <dsp:spPr>
        <a:xfrm>
          <a:off x="931" y="2083813"/>
          <a:ext cx="1987829" cy="119269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7405" tIns="102244" rIns="97405" bIns="102244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u="sng" kern="1200"/>
            <a:t>Fork</a:t>
          </a:r>
          <a:r>
            <a:rPr lang="en-US" sz="1500" kern="1200"/>
            <a:t> the “</a:t>
          </a:r>
          <a:r>
            <a:rPr lang="en-US" sz="1500" b="1" kern="1200"/>
            <a:t>pr1ncipal</a:t>
          </a:r>
          <a:r>
            <a:rPr lang="en-US" sz="1500" kern="1200"/>
            <a:t>/</a:t>
          </a:r>
          <a:r>
            <a:rPr lang="en-US" sz="1500" b="1" kern="1200"/>
            <a:t>pr1ncipal</a:t>
          </a:r>
          <a:r>
            <a:rPr lang="en-US" sz="1500" kern="1200"/>
            <a:t>” repository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Or, make your own!</a:t>
          </a:r>
        </a:p>
      </dsp:txBody>
      <dsp:txXfrm>
        <a:off x="931" y="2083813"/>
        <a:ext cx="1987829" cy="1192697"/>
      </dsp:txXfrm>
    </dsp:sp>
    <dsp:sp modelId="{8CC6DD77-B640-4F98-9B0C-82F0CBD6CFC2}">
      <dsp:nvSpPr>
        <dsp:cNvPr id="0" name=""/>
        <dsp:cNvSpPr/>
      </dsp:nvSpPr>
      <dsp:spPr>
        <a:xfrm>
          <a:off x="2445960" y="2083813"/>
          <a:ext cx="1987829" cy="119269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7405" tIns="102244" rIns="97405" bIns="10224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Try messing around with the stuff you can put in your README.md file</a:t>
          </a:r>
        </a:p>
      </dsp:txBody>
      <dsp:txXfrm>
        <a:off x="2445960" y="2083813"/>
        <a:ext cx="1987829" cy="11926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9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3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9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5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8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98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7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3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4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1C1F-599F-8B7F-D2B8-B50980193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1041" y="5114705"/>
            <a:ext cx="9229917" cy="980017"/>
          </a:xfrm>
        </p:spPr>
        <p:txBody>
          <a:bodyPr>
            <a:noAutofit/>
          </a:bodyPr>
          <a:lstStyle/>
          <a:p>
            <a:r>
              <a:rPr lang="en-US" sz="6600" b="1" dirty="0"/>
              <a:t>Code Club 9/4/23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7F5D8EBA-A3EC-F41D-05EB-1222CA48F4F9}"/>
              </a:ext>
            </a:extLst>
          </p:cNvPr>
          <p:cNvSpPr/>
          <p:nvPr/>
        </p:nvSpPr>
        <p:spPr>
          <a:xfrm>
            <a:off x="3441281" y="763278"/>
            <a:ext cx="4780655" cy="3112359"/>
          </a:xfrm>
          <a:custGeom>
            <a:avLst/>
            <a:gdLst/>
            <a:ahLst/>
            <a:cxnLst/>
            <a:rect l="l" t="t" r="r" b="b"/>
            <a:pathLst>
              <a:path w="7832212" h="6960324">
                <a:moveTo>
                  <a:pt x="0" y="0"/>
                </a:moveTo>
                <a:lnTo>
                  <a:pt x="7832212" y="0"/>
                </a:lnTo>
                <a:lnTo>
                  <a:pt x="7832212" y="6960324"/>
                </a:lnTo>
                <a:lnTo>
                  <a:pt x="0" y="69603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8548" t="-60471" r="-31082" b="-57429"/>
            </a:stretch>
          </a:blipFill>
        </p:spPr>
        <p:txBody>
          <a:bodyPr/>
          <a:lstStyle/>
          <a:p>
            <a:pPr defTabSz="609630"/>
            <a:endParaRPr lang="en-US" sz="120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530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FA1BE-B841-099F-F075-2824ED178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955" y="552182"/>
            <a:ext cx="5998840" cy="334313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5200" dirty="0"/>
              <a:t>Weekly Showcase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404303-AB98-0E9C-4D88-2BB75A740E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96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7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208E7F-C2E5-6860-3E5F-575415A0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000" b="1" dirty="0">
                <a:solidFill>
                  <a:srgbClr val="3D2D00"/>
                </a:solidFill>
              </a:rPr>
              <a:t>What is</a:t>
            </a:r>
            <a:br>
              <a:rPr lang="en-US" sz="5000" b="1" dirty="0">
                <a:solidFill>
                  <a:srgbClr val="3D2D00"/>
                </a:solidFill>
              </a:rPr>
            </a:br>
            <a:r>
              <a:rPr lang="en-US" sz="5000" b="1" dirty="0">
                <a:solidFill>
                  <a:srgbClr val="3D2D00"/>
                </a:solidFill>
              </a:rPr>
              <a:t>              ?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D23B7-98F7-DD1F-3D93-62AAD5437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400" dirty="0"/>
              <a:t>Multiple people working on code at once</a:t>
            </a:r>
          </a:p>
          <a:p>
            <a:r>
              <a:rPr lang="en-US" sz="2400" dirty="0"/>
              <a:t>Version history</a:t>
            </a:r>
          </a:p>
          <a:p>
            <a:r>
              <a:rPr lang="en-US" sz="2400" dirty="0"/>
              <a:t>Code branches</a:t>
            </a:r>
          </a:p>
          <a:p>
            <a:r>
              <a:rPr lang="en-US" sz="2400" dirty="0"/>
              <a:t>Centralized database</a:t>
            </a:r>
          </a:p>
          <a:p>
            <a:pPr marL="0" indent="0">
              <a:buNone/>
            </a:pPr>
            <a:r>
              <a:rPr lang="en-US" sz="2400" dirty="0"/>
              <a:t>(GitHub) De-facto open-source project storage</a:t>
            </a:r>
          </a:p>
          <a:p>
            <a:endParaRPr lang="en-US" sz="2400" dirty="0"/>
          </a:p>
        </p:txBody>
      </p:sp>
      <p:pic>
        <p:nvPicPr>
          <p:cNvPr id="1026" name="Picture 2" descr="What is GitHub? A Beginner's Introduction to Git and GitHub - WPBlog">
            <a:extLst>
              <a:ext uri="{FF2B5EF4-FFF2-40B4-BE49-F238E27FC236}">
                <a16:creationId xmlns:a16="http://schemas.microsoft.com/office/drawing/2014/main" id="{0C1831F4-32C5-F7BB-44E2-B523DA2C1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660278"/>
            <a:ext cx="6903720" cy="353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 Logo | significado del logotipo, png, vector">
            <a:extLst>
              <a:ext uri="{FF2B5EF4-FFF2-40B4-BE49-F238E27FC236}">
                <a16:creationId xmlns:a16="http://schemas.microsoft.com/office/drawing/2014/main" id="{54B358ED-FB0E-694B-666A-805313B0D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268" y="1338301"/>
            <a:ext cx="2046594" cy="127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984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71C1F-599F-8B7F-D2B8-B50980193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2665" y="4037770"/>
            <a:ext cx="6766669" cy="718474"/>
          </a:xfrm>
        </p:spPr>
        <p:txBody>
          <a:bodyPr>
            <a:noAutofit/>
          </a:bodyPr>
          <a:lstStyle/>
          <a:p>
            <a:pPr defTabSz="445030"/>
            <a:r>
              <a:rPr lang="en-US" sz="4818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Get started!</a:t>
            </a:r>
            <a:endParaRPr lang="en-US" sz="6600" b="1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7F5D8EBA-A3EC-F41D-05EB-1222CA48F4F9}"/>
              </a:ext>
            </a:extLst>
          </p:cNvPr>
          <p:cNvSpPr/>
          <p:nvPr/>
        </p:nvSpPr>
        <p:spPr>
          <a:xfrm>
            <a:off x="4149763" y="847637"/>
            <a:ext cx="3504810" cy="2281744"/>
          </a:xfrm>
          <a:custGeom>
            <a:avLst/>
            <a:gdLst/>
            <a:ahLst/>
            <a:cxnLst/>
            <a:rect l="l" t="t" r="r" b="b"/>
            <a:pathLst>
              <a:path w="7832212" h="6960324">
                <a:moveTo>
                  <a:pt x="0" y="0"/>
                </a:moveTo>
                <a:lnTo>
                  <a:pt x="7832212" y="0"/>
                </a:lnTo>
                <a:lnTo>
                  <a:pt x="7832212" y="6960324"/>
                </a:lnTo>
                <a:lnTo>
                  <a:pt x="0" y="69603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8548" t="-60471" r="-31082" b="-57429"/>
            </a:stretch>
          </a:blipFill>
        </p:spPr>
        <p:txBody>
          <a:bodyPr/>
          <a:lstStyle/>
          <a:p>
            <a:pPr defTabSz="609630"/>
            <a:endParaRPr lang="en-US" sz="120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435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9" name="Rectangle 3093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E7891A-B587-EE9C-438F-119686F63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US" sz="5600" b="1"/>
              <a:t>Try it!</a:t>
            </a:r>
          </a:p>
        </p:txBody>
      </p:sp>
      <p:sp>
        <p:nvSpPr>
          <p:cNvPr id="3100" name="Rectangle 3095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GitHub δωρεάν για ομάδες προγραμματιστών">
            <a:extLst>
              <a:ext uri="{FF2B5EF4-FFF2-40B4-BE49-F238E27FC236}">
                <a16:creationId xmlns:a16="http://schemas.microsoft.com/office/drawing/2014/main" id="{4E202A9A-64E3-2DAF-0B03-80630C042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143" y="2123594"/>
            <a:ext cx="5221625" cy="261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98" name="Straight Connector 309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82" name="Content Placeholder 4">
            <a:extLst>
              <a:ext uri="{FF2B5EF4-FFF2-40B4-BE49-F238E27FC236}">
                <a16:creationId xmlns:a16="http://schemas.microsoft.com/office/drawing/2014/main" id="{40D6A66B-BE5A-8326-BCA5-1D6C74B143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727701"/>
              </p:ext>
            </p:extLst>
          </p:nvPr>
        </p:nvGraphicFramePr>
        <p:xfrm>
          <a:off x="6392583" y="2645922"/>
          <a:ext cx="4434721" cy="3710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3275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4" name="Rectangle 4104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17" name="Freeform: Shape 4106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19" name="Freeform: Shape 4108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D41F0-8D6A-3EF2-3F5C-C45614716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rmAutofit/>
          </a:bodyPr>
          <a:lstStyle/>
          <a:p>
            <a:r>
              <a:rPr lang="en-US" sz="3400" dirty="0"/>
              <a:t>Why use Visual Studio Code?</a:t>
            </a:r>
          </a:p>
        </p:txBody>
      </p:sp>
      <p:sp>
        <p:nvSpPr>
          <p:cNvPr id="4122" name="Rectangle 4110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26" name="Rectangle 4112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27" name="Content Placeholder 2">
            <a:extLst>
              <a:ext uri="{FF2B5EF4-FFF2-40B4-BE49-F238E27FC236}">
                <a16:creationId xmlns:a16="http://schemas.microsoft.com/office/drawing/2014/main" id="{F6156DCD-1C4B-0EA4-961A-4363EB88F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vim is a simple text editor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Visual Studio Code (VSCode) is a full text editor, but uses extensions as well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VSCode adds functionality to…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Use your mouse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Inline code errors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Show file tree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Multiple files open at once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Directly utilize GitHub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Auto-formatters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Open/edit any type of files, from .txt to python to spreadsheets to images to graphs, etc.</a:t>
            </a:r>
          </a:p>
          <a:p>
            <a:pPr lvl="1">
              <a:lnSpc>
                <a:spcPct val="90000"/>
              </a:lnSpc>
            </a:pPr>
            <a:endParaRPr lang="en-US" sz="1700" dirty="0"/>
          </a:p>
        </p:txBody>
      </p:sp>
      <p:pic>
        <p:nvPicPr>
          <p:cNvPr id="4" name="Picture 2" descr="Visual Studio Code 1.47.0 получил новый отладчик для кода JavaScript ...">
            <a:extLst>
              <a:ext uri="{FF2B5EF4-FFF2-40B4-BE49-F238E27FC236}">
                <a16:creationId xmlns:a16="http://schemas.microsoft.com/office/drawing/2014/main" id="{653D3BEC-721B-6FC2-9BF6-AC41A769F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0256" y="604468"/>
            <a:ext cx="5138928" cy="256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Vim Text Editor Download Mac - choiceclever">
            <a:extLst>
              <a:ext uri="{FF2B5EF4-FFF2-40B4-BE49-F238E27FC236}">
                <a16:creationId xmlns:a16="http://schemas.microsoft.com/office/drawing/2014/main" id="{A6E5107B-4ECD-CDFC-736A-1632ADBA1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0256" y="3592952"/>
            <a:ext cx="5138928" cy="241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500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1" name="Freeform: Shape 5130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0F510-A102-08EA-AF3A-A473F834D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24" y="643467"/>
            <a:ext cx="4772975" cy="1800526"/>
          </a:xfrm>
        </p:spPr>
        <p:txBody>
          <a:bodyPr>
            <a:normAutofit/>
          </a:bodyPr>
          <a:lstStyle/>
          <a:p>
            <a:r>
              <a:rPr lang="en-US" dirty="0"/>
              <a:t>Try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AD516-F1DD-4884-517C-D0305B496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824" y="2203771"/>
            <a:ext cx="4772974" cy="39731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Download VSCode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734" dirty="0"/>
              <a:t>Download python as well, if you don’t have it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Try out some of these extensions: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734" dirty="0"/>
              <a:t>Python (extension)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734" dirty="0"/>
              <a:t>Remote SSH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734" dirty="0"/>
              <a:t>Better Comments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734" dirty="0"/>
              <a:t>Themes!</a:t>
            </a:r>
          </a:p>
          <a:p>
            <a:pPr marL="0" indent="0">
              <a:buNone/>
            </a:pPr>
            <a:r>
              <a:rPr lang="en-US" sz="2000" dirty="0"/>
              <a:t>If we have time…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Write a “hello world” program in VSCode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Make a new GitHub repository and upload your code!</a:t>
            </a:r>
          </a:p>
        </p:txBody>
      </p:sp>
      <p:pic>
        <p:nvPicPr>
          <p:cNvPr id="5122" name="Picture 2" descr="Python - Logos Download">
            <a:extLst>
              <a:ext uri="{FF2B5EF4-FFF2-40B4-BE49-F238E27FC236}">
                <a16:creationId xmlns:a16="http://schemas.microsoft.com/office/drawing/2014/main" id="{F6050D03-EC42-5E70-CA40-ED8B5B8B3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45475" y="643468"/>
            <a:ext cx="2557794" cy="254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Visual studio code java pack installer - mevasync">
            <a:extLst>
              <a:ext uri="{FF2B5EF4-FFF2-40B4-BE49-F238E27FC236}">
                <a16:creationId xmlns:a16="http://schemas.microsoft.com/office/drawing/2014/main" id="{222ADBFF-0E14-C43D-4445-71B7C2618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31617" y="3657600"/>
            <a:ext cx="2585510" cy="258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0055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205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Meiryo</vt:lpstr>
      <vt:lpstr>Arial</vt:lpstr>
      <vt:lpstr>Calibri</vt:lpstr>
      <vt:lpstr>Wingdings</vt:lpstr>
      <vt:lpstr>1_Office Theme</vt:lpstr>
      <vt:lpstr>Code Club 9/4/23</vt:lpstr>
      <vt:lpstr>Weekly Showcase</vt:lpstr>
      <vt:lpstr>What is               ?</vt:lpstr>
      <vt:lpstr>Get started!</vt:lpstr>
      <vt:lpstr>Try it!</vt:lpstr>
      <vt:lpstr>Why use Visual Studio Code?</vt:lpstr>
      <vt:lpstr>Try 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Zeni</dc:creator>
  <cp:lastModifiedBy>Zeni, Adrian</cp:lastModifiedBy>
  <cp:revision>1</cp:revision>
  <dcterms:created xsi:type="dcterms:W3CDTF">2023-09-04T18:14:06Z</dcterms:created>
  <dcterms:modified xsi:type="dcterms:W3CDTF">2023-09-04T19:43:39Z</dcterms:modified>
</cp:coreProperties>
</file>