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1d00a6b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1d00a6b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1d00a6b4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1d00a6b4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d00a6b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d00a6b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1d00a6b4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1d00a6b4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.kattis.com/contests/hnf8ku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9425"/>
            <a:ext cx="85206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96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Club - 9/25/23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036188"/>
            <a:ext cx="4781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Programming, but fast!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about learning different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structures (i.e. arrays) or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algorithms (i.e. dijkstra's algorithm)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425" y="2026225"/>
            <a:ext cx="4321176" cy="26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competitive programming?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Prizes!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technical interview prep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Resume booster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 problem solving skills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850" y="3121263"/>
            <a:ext cx="1878700" cy="18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5" y="3232300"/>
            <a:ext cx="2070775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700" y="3405375"/>
            <a:ext cx="2719575" cy="13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1868" y="906850"/>
            <a:ext cx="2757250" cy="1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coding!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332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https://open.kattis.com/contests/hnf8ku</a:t>
            </a:r>
            <a:endParaRPr sz="4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25" y="1014413"/>
            <a:ext cx="4781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