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0" r:id="rId2"/>
    <p:sldId id="258" r:id="rId3"/>
    <p:sldId id="280" r:id="rId4"/>
    <p:sldId id="286" r:id="rId5"/>
    <p:sldId id="270" r:id="rId6"/>
    <p:sldId id="288" r:id="rId7"/>
    <p:sldId id="28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188CB-ED6F-4CCE-BB5B-E1FEA4A6D2F7}" v="9" dt="2023-10-23T21:00:34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3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, Adrian" userId="88e1b842-0844-41cf-baf0-29904c1149b5" providerId="ADAL" clId="{6B4188CB-ED6F-4CCE-BB5B-E1FEA4A6D2F7}"/>
    <pc:docChg chg="undo custSel addSld delSld modSld sldOrd">
      <pc:chgData name="Zeni, Adrian" userId="88e1b842-0844-41cf-baf0-29904c1149b5" providerId="ADAL" clId="{6B4188CB-ED6F-4CCE-BB5B-E1FEA4A6D2F7}" dt="2023-10-23T21:00:37.046" v="1103"/>
      <pc:docMkLst>
        <pc:docMk/>
      </pc:docMkLst>
      <pc:sldChg chg="modSp mod">
        <pc:chgData name="Zeni, Adrian" userId="88e1b842-0844-41cf-baf0-29904c1149b5" providerId="ADAL" clId="{6B4188CB-ED6F-4CCE-BB5B-E1FEA4A6D2F7}" dt="2023-10-23T16:27:14.039" v="5" actId="20577"/>
        <pc:sldMkLst>
          <pc:docMk/>
          <pc:sldMk cId="2185308215" sldId="258"/>
        </pc:sldMkLst>
        <pc:spChg chg="mod">
          <ac:chgData name="Zeni, Adrian" userId="88e1b842-0844-41cf-baf0-29904c1149b5" providerId="ADAL" clId="{6B4188CB-ED6F-4CCE-BB5B-E1FEA4A6D2F7}" dt="2023-10-23T16:27:14.039" v="5" actId="20577"/>
          <ac:spMkLst>
            <pc:docMk/>
            <pc:sldMk cId="2185308215" sldId="258"/>
            <ac:spMk id="2" creationId="{4B171C1F-599F-8B7F-D2B8-B509801930C9}"/>
          </ac:spMkLst>
        </pc:spChg>
      </pc:sldChg>
      <pc:sldChg chg="del">
        <pc:chgData name="Zeni, Adrian" userId="88e1b842-0844-41cf-baf0-29904c1149b5" providerId="ADAL" clId="{6B4188CB-ED6F-4CCE-BB5B-E1FEA4A6D2F7}" dt="2023-10-23T16:45:07.292" v="74" actId="47"/>
        <pc:sldMkLst>
          <pc:docMk/>
          <pc:sldMk cId="451537055" sldId="269"/>
        </pc:sldMkLst>
      </pc:sldChg>
      <pc:sldChg chg="addSp delSp modSp mod">
        <pc:chgData name="Zeni, Adrian" userId="88e1b842-0844-41cf-baf0-29904c1149b5" providerId="ADAL" clId="{6B4188CB-ED6F-4CCE-BB5B-E1FEA4A6D2F7}" dt="2023-10-23T16:55:59.611" v="318" actId="20577"/>
        <pc:sldMkLst>
          <pc:docMk/>
          <pc:sldMk cId="4086263480" sldId="270"/>
        </pc:sldMkLst>
        <pc:spChg chg="mo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6:55:59.611" v="318" actId="20577"/>
          <ac:spMkLst>
            <pc:docMk/>
            <pc:sldMk cId="4086263480" sldId="270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4" creationId="{8D9CE0F4-2EB2-4F1F-8AAC-DB3571D9FE10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9" creationId="{2550BE34-C2B8-49B8-8519-67A8CAD51AE9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1" creationId="{A7457DD9-5A45-400A-AB4B-4B4EDECA25F1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3" creationId="{441CF7D6-A660-431A-B0BB-140A0D5556B6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5" creationId="{0570A85B-3810-4F95-97B0-CBF4CCDB381C}"/>
          </ac:spMkLst>
        </pc:spChg>
        <pc:picChg chg="del">
          <ac:chgData name="Zeni, Adrian" userId="88e1b842-0844-41cf-baf0-29904c1149b5" providerId="ADAL" clId="{6B4188CB-ED6F-4CCE-BB5B-E1FEA4A6D2F7}" dt="2023-10-23T16:44:53.924" v="49" actId="478"/>
          <ac:picMkLst>
            <pc:docMk/>
            <pc:sldMk cId="4086263480" sldId="270"/>
            <ac:picMk id="5" creationId="{8133F30A-105E-1467-5C2B-15C13D39DBCC}"/>
          </ac:picMkLst>
        </pc:picChg>
        <pc:picChg chg="add del">
          <ac:chgData name="Zeni, Adrian" userId="88e1b842-0844-41cf-baf0-29904c1149b5" providerId="ADAL" clId="{6B4188CB-ED6F-4CCE-BB5B-E1FEA4A6D2F7}" dt="2023-10-23T16:52:33.276" v="126" actId="478"/>
          <ac:picMkLst>
            <pc:docMk/>
            <pc:sldMk cId="4086263480" sldId="270"/>
            <ac:picMk id="6" creationId="{EEEC46BE-BEE3-06E9-71F6-E54B7A6565A7}"/>
          </ac:picMkLst>
        </pc:picChg>
        <pc:picChg chg="add mod">
          <ac:chgData name="Zeni, Adrian" userId="88e1b842-0844-41cf-baf0-29904c1149b5" providerId="ADAL" clId="{6B4188CB-ED6F-4CCE-BB5B-E1FEA4A6D2F7}" dt="2023-10-23T16:52:50.113" v="129" actId="26606"/>
          <ac:picMkLst>
            <pc:docMk/>
            <pc:sldMk cId="4086263480" sldId="270"/>
            <ac:picMk id="8" creationId="{5B398E3E-2453-4938-B0AF-F8E263A0151F}"/>
          </ac:picMkLst>
        </pc:picChg>
      </pc:sldChg>
      <pc:sldChg chg="del">
        <pc:chgData name="Zeni, Adrian" userId="88e1b842-0844-41cf-baf0-29904c1149b5" providerId="ADAL" clId="{6B4188CB-ED6F-4CCE-BB5B-E1FEA4A6D2F7}" dt="2023-10-23T16:45:08.235" v="75" actId="47"/>
        <pc:sldMkLst>
          <pc:docMk/>
          <pc:sldMk cId="1721318982" sldId="271"/>
        </pc:sldMkLst>
      </pc:sldChg>
      <pc:sldChg chg="del">
        <pc:chgData name="Zeni, Adrian" userId="88e1b842-0844-41cf-baf0-29904c1149b5" providerId="ADAL" clId="{6B4188CB-ED6F-4CCE-BB5B-E1FEA4A6D2F7}" dt="2023-10-23T16:48:09.802" v="92" actId="47"/>
        <pc:sldMkLst>
          <pc:docMk/>
          <pc:sldMk cId="225454540" sldId="272"/>
        </pc:sldMkLst>
      </pc:sldChg>
      <pc:sldChg chg="del">
        <pc:chgData name="Zeni, Adrian" userId="88e1b842-0844-41cf-baf0-29904c1149b5" providerId="ADAL" clId="{6B4188CB-ED6F-4CCE-BB5B-E1FEA4A6D2F7}" dt="2023-10-23T16:48:09.063" v="91" actId="47"/>
        <pc:sldMkLst>
          <pc:docMk/>
          <pc:sldMk cId="3003350745" sldId="274"/>
        </pc:sldMkLst>
      </pc:sldChg>
      <pc:sldChg chg="del">
        <pc:chgData name="Zeni, Adrian" userId="88e1b842-0844-41cf-baf0-29904c1149b5" providerId="ADAL" clId="{6B4188CB-ED6F-4CCE-BB5B-E1FEA4A6D2F7}" dt="2023-10-23T16:48:12.318" v="93" actId="47"/>
        <pc:sldMkLst>
          <pc:docMk/>
          <pc:sldMk cId="2960054882" sldId="275"/>
        </pc:sldMkLst>
      </pc:sldChg>
      <pc:sldChg chg="del">
        <pc:chgData name="Zeni, Adrian" userId="88e1b842-0844-41cf-baf0-29904c1149b5" providerId="ADAL" clId="{6B4188CB-ED6F-4CCE-BB5B-E1FEA4A6D2F7}" dt="2023-10-23T16:48:14.910" v="94" actId="47"/>
        <pc:sldMkLst>
          <pc:docMk/>
          <pc:sldMk cId="2112454062" sldId="276"/>
        </pc:sldMkLst>
      </pc:sldChg>
      <pc:sldChg chg="del">
        <pc:chgData name="Zeni, Adrian" userId="88e1b842-0844-41cf-baf0-29904c1149b5" providerId="ADAL" clId="{6B4188CB-ED6F-4CCE-BB5B-E1FEA4A6D2F7}" dt="2023-10-23T16:27:38.615" v="7" actId="47"/>
        <pc:sldMkLst>
          <pc:docMk/>
          <pc:sldMk cId="3623482576" sldId="278"/>
        </pc:sldMkLst>
      </pc:sldChg>
      <pc:sldChg chg="del">
        <pc:chgData name="Zeni, Adrian" userId="88e1b842-0844-41cf-baf0-29904c1149b5" providerId="ADAL" clId="{6B4188CB-ED6F-4CCE-BB5B-E1FEA4A6D2F7}" dt="2023-10-23T16:27:20.186" v="6" actId="47"/>
        <pc:sldMkLst>
          <pc:docMk/>
          <pc:sldMk cId="1580344559" sldId="279"/>
        </pc:sldMkLst>
      </pc:sldChg>
      <pc:sldChg chg="addSp delSp modSp mod">
        <pc:chgData name="Zeni, Adrian" userId="88e1b842-0844-41cf-baf0-29904c1149b5" providerId="ADAL" clId="{6B4188CB-ED6F-4CCE-BB5B-E1FEA4A6D2F7}" dt="2023-10-23T17:17:49.963" v="1099" actId="20577"/>
        <pc:sldMkLst>
          <pc:docMk/>
          <pc:sldMk cId="891235443" sldId="280"/>
        </pc:sldMkLst>
        <pc:spChg chg="mod">
          <ac:chgData name="Zeni, Adrian" userId="88e1b842-0844-41cf-baf0-29904c1149b5" providerId="ADAL" clId="{6B4188CB-ED6F-4CCE-BB5B-E1FEA4A6D2F7}" dt="2023-10-23T17:17:49.963" v="1099" actId="20577"/>
          <ac:spMkLst>
            <pc:docMk/>
            <pc:sldMk cId="891235443" sldId="280"/>
            <ac:spMk id="2" creationId="{3E16C11F-B486-5E1C-3288-996DEEB3D2FB}"/>
          </ac:spMkLst>
        </pc:spChg>
        <pc:spChg chg="del mod">
          <ac:chgData name="Zeni, Adrian" userId="88e1b842-0844-41cf-baf0-29904c1149b5" providerId="ADAL" clId="{6B4188CB-ED6F-4CCE-BB5B-E1FEA4A6D2F7}" dt="2023-10-23T16:48:37.646" v="104" actId="21"/>
          <ac:spMkLst>
            <pc:docMk/>
            <pc:sldMk cId="891235443" sldId="280"/>
            <ac:spMk id="3" creationId="{A8A80F6E-E34D-742F-89F6-DE25682FB452}"/>
          </ac:spMkLst>
        </pc:spChg>
        <pc:spChg chg="add del mod">
          <ac:chgData name="Zeni, Adrian" userId="88e1b842-0844-41cf-baf0-29904c1149b5" providerId="ADAL" clId="{6B4188CB-ED6F-4CCE-BB5B-E1FEA4A6D2F7}" dt="2023-10-23T16:48:40.932" v="106"/>
          <ac:spMkLst>
            <pc:docMk/>
            <pc:sldMk cId="891235443" sldId="280"/>
            <ac:spMk id="4" creationId="{28D09D1D-4E83-0F83-AA29-E760D5A8010B}"/>
          </ac:spMkLst>
        </pc:spChg>
        <pc:spChg chg="add mod">
          <ac:chgData name="Zeni, Adrian" userId="88e1b842-0844-41cf-baf0-29904c1149b5" providerId="ADAL" clId="{6B4188CB-ED6F-4CCE-BB5B-E1FEA4A6D2F7}" dt="2023-10-23T17:17:41.575" v="1096" actId="255"/>
          <ac:spMkLst>
            <pc:docMk/>
            <pc:sldMk cId="891235443" sldId="280"/>
            <ac:spMk id="7" creationId="{0B1192AF-6BF9-0B1E-36A7-8299C5300A12}"/>
          </ac:spMkLst>
        </pc:spChg>
        <pc:picChg chg="add del">
          <ac:chgData name="Zeni, Adrian" userId="88e1b842-0844-41cf-baf0-29904c1149b5" providerId="ADAL" clId="{6B4188CB-ED6F-4CCE-BB5B-E1FEA4A6D2F7}" dt="2023-10-23T16:48:41.793" v="108"/>
          <ac:picMkLst>
            <pc:docMk/>
            <pc:sldMk cId="891235443" sldId="280"/>
            <ac:picMk id="6" creationId="{6BA2CD7B-034E-F58F-BC7F-E02147F05666}"/>
          </ac:picMkLst>
        </pc:picChg>
      </pc:sldChg>
      <pc:sldChg chg="del">
        <pc:chgData name="Zeni, Adrian" userId="88e1b842-0844-41cf-baf0-29904c1149b5" providerId="ADAL" clId="{6B4188CB-ED6F-4CCE-BB5B-E1FEA4A6D2F7}" dt="2023-10-23T16:47:59.799" v="86" actId="47"/>
        <pc:sldMkLst>
          <pc:docMk/>
          <pc:sldMk cId="215123170" sldId="281"/>
        </pc:sldMkLst>
      </pc:sldChg>
      <pc:sldChg chg="del">
        <pc:chgData name="Zeni, Adrian" userId="88e1b842-0844-41cf-baf0-29904c1149b5" providerId="ADAL" clId="{6B4188CB-ED6F-4CCE-BB5B-E1FEA4A6D2F7}" dt="2023-10-23T16:48:01.436" v="87" actId="47"/>
        <pc:sldMkLst>
          <pc:docMk/>
          <pc:sldMk cId="3271257316" sldId="282"/>
        </pc:sldMkLst>
      </pc:sldChg>
      <pc:sldChg chg="del">
        <pc:chgData name="Zeni, Adrian" userId="88e1b842-0844-41cf-baf0-29904c1149b5" providerId="ADAL" clId="{6B4188CB-ED6F-4CCE-BB5B-E1FEA4A6D2F7}" dt="2023-10-23T16:48:05.976" v="88" actId="47"/>
        <pc:sldMkLst>
          <pc:docMk/>
          <pc:sldMk cId="2965736349" sldId="283"/>
        </pc:sldMkLst>
      </pc:sldChg>
      <pc:sldChg chg="del">
        <pc:chgData name="Zeni, Adrian" userId="88e1b842-0844-41cf-baf0-29904c1149b5" providerId="ADAL" clId="{6B4188CB-ED6F-4CCE-BB5B-E1FEA4A6D2F7}" dt="2023-10-23T16:48:07.203" v="89" actId="47"/>
        <pc:sldMkLst>
          <pc:docMk/>
          <pc:sldMk cId="1284501297" sldId="284"/>
        </pc:sldMkLst>
      </pc:sldChg>
      <pc:sldChg chg="del">
        <pc:chgData name="Zeni, Adrian" userId="88e1b842-0844-41cf-baf0-29904c1149b5" providerId="ADAL" clId="{6B4188CB-ED6F-4CCE-BB5B-E1FEA4A6D2F7}" dt="2023-10-23T16:48:08.197" v="90" actId="47"/>
        <pc:sldMkLst>
          <pc:docMk/>
          <pc:sldMk cId="241456456" sldId="285"/>
        </pc:sldMkLst>
      </pc:sldChg>
      <pc:sldChg chg="addSp delSp modSp new mod setBg">
        <pc:chgData name="Zeni, Adrian" userId="88e1b842-0844-41cf-baf0-29904c1149b5" providerId="ADAL" clId="{6B4188CB-ED6F-4CCE-BB5B-E1FEA4A6D2F7}" dt="2023-10-23T16:41:51.993" v="28" actId="26606"/>
        <pc:sldMkLst>
          <pc:docMk/>
          <pc:sldMk cId="3145533839" sldId="286"/>
        </pc:sldMkLst>
        <pc:spChg chg="mo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" creationId="{9871AF67-2032-FC99-3752-7635EEA9CBBA}"/>
          </ac:spMkLst>
        </pc:spChg>
        <pc:spChg chg="del mod">
          <ac:chgData name="Zeni, Adrian" userId="88e1b842-0844-41cf-baf0-29904c1149b5" providerId="ADAL" clId="{6B4188CB-ED6F-4CCE-BB5B-E1FEA4A6D2F7}" dt="2023-10-23T16:41:47.372" v="27" actId="478"/>
          <ac:spMkLst>
            <pc:docMk/>
            <pc:sldMk cId="3145533839" sldId="286"/>
            <ac:spMk id="3" creationId="{1E091C61-0BA8-E520-5CAF-E4F5AD2640E8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9" creationId="{4D60F200-5EB0-B223-2439-C96C67F0FEE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1" creationId="{1740453C-744F-DB3A-47EC-15EACE1DC117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3" creationId="{962A8E1D-90CD-2726-B97D-80BFB6059E69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5" creationId="{C05A64E8-8A7E-1885-80C2-5065AD83514C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7" creationId="{53E0A22C-11F5-81F7-047B-8B2857170B9B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9" creationId="{FEFBFA78-9360-1E01-5448-6D5AE0A3260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1" creationId="{01EB5855-8EB7-1AE5-9030-5D0AA3C1AF4B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6" creationId="{C1DD1A8A-57D5-4A81-AD04-532B043C5611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8" creationId="{007891EC-4501-44ED-A8C8-B11B6DB767AB}"/>
          </ac:spMkLst>
        </pc:spChg>
        <pc:picChg chg="add mod">
          <ac:chgData name="Zeni, Adrian" userId="88e1b842-0844-41cf-baf0-29904c1149b5" providerId="ADAL" clId="{6B4188CB-ED6F-4CCE-BB5B-E1FEA4A6D2F7}" dt="2023-10-23T16:41:51.993" v="28" actId="26606"/>
          <ac:picMkLst>
            <pc:docMk/>
            <pc:sldMk cId="3145533839" sldId="286"/>
            <ac:picMk id="5" creationId="{F315604B-C5DA-20DE-C582-C4A2ABF20A2D}"/>
          </ac:picMkLst>
        </pc:picChg>
      </pc:sldChg>
      <pc:sldChg chg="modSp new del mod">
        <pc:chgData name="Zeni, Adrian" userId="88e1b842-0844-41cf-baf0-29904c1149b5" providerId="ADAL" clId="{6B4188CB-ED6F-4CCE-BB5B-E1FEA4A6D2F7}" dt="2023-10-23T16:44:48.880" v="41" actId="47"/>
        <pc:sldMkLst>
          <pc:docMk/>
          <pc:sldMk cId="2628868544" sldId="287"/>
        </pc:sldMkLst>
        <pc:spChg chg="mod">
          <ac:chgData name="Zeni, Adrian" userId="88e1b842-0844-41cf-baf0-29904c1149b5" providerId="ADAL" clId="{6B4188CB-ED6F-4CCE-BB5B-E1FEA4A6D2F7}" dt="2023-10-23T16:44:33.829" v="36" actId="20577"/>
          <ac:spMkLst>
            <pc:docMk/>
            <pc:sldMk cId="2628868544" sldId="287"/>
            <ac:spMk id="2" creationId="{E927A1D9-BA6A-CE34-0045-5E4190E5534D}"/>
          </ac:spMkLst>
        </pc:spChg>
      </pc:sldChg>
      <pc:sldChg chg="addSp delSp modSp add mod setBg delDesignElem">
        <pc:chgData name="Zeni, Adrian" userId="88e1b842-0844-41cf-baf0-29904c1149b5" providerId="ADAL" clId="{6B4188CB-ED6F-4CCE-BB5B-E1FEA4A6D2F7}" dt="2023-10-23T17:01:02.490" v="522" actId="20577"/>
        <pc:sldMkLst>
          <pc:docMk/>
          <pc:sldMk cId="944785466" sldId="288"/>
        </pc:sldMkLst>
        <pc:spChg chg="mo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1:02.490" v="522" actId="20577"/>
          <ac:spMkLst>
            <pc:docMk/>
            <pc:sldMk cId="944785466" sldId="288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0" creationId="{0B9EE3F3-89B7-43C3-8651-C4C96830993D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1" creationId="{32AEEBC8-9D30-42EF-95F2-386C2653FBF0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2" creationId="{33AE4636-AEEC-45D6-84D4-7AC2DA48ECF8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3" creationId="{2E92FA66-67D7-4CB4-94D3-E643A9AD4757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4" creationId="{8D9CE0F4-2EB2-4F1F-8AAC-DB3571D9FE10}"/>
          </ac:spMkLst>
        </pc:spChg>
        <pc:picChg chg="del">
          <ac:chgData name="Zeni, Adrian" userId="88e1b842-0844-41cf-baf0-29904c1149b5" providerId="ADAL" clId="{6B4188CB-ED6F-4CCE-BB5B-E1FEA4A6D2F7}" dt="2023-10-23T16:58:43.197" v="319" actId="478"/>
          <ac:picMkLst>
            <pc:docMk/>
            <pc:sldMk cId="944785466" sldId="288"/>
            <ac:picMk id="5" creationId="{8133F30A-105E-1467-5C2B-15C13D39DBCC}"/>
          </ac:picMkLst>
        </pc:picChg>
        <pc:picChg chg="add mod">
          <ac:chgData name="Zeni, Adrian" userId="88e1b842-0844-41cf-baf0-29904c1149b5" providerId="ADAL" clId="{6B4188CB-ED6F-4CCE-BB5B-E1FEA4A6D2F7}" dt="2023-10-23T17:00:48.041" v="492" actId="26606"/>
          <ac:picMkLst>
            <pc:docMk/>
            <pc:sldMk cId="944785466" sldId="288"/>
            <ac:picMk id="6" creationId="{02907111-A991-FD25-D02D-07B8C9E9947D}"/>
          </ac:picMkLst>
        </pc:picChg>
      </pc:sldChg>
      <pc:sldChg chg="new del">
        <pc:chgData name="Zeni, Adrian" userId="88e1b842-0844-41cf-baf0-29904c1149b5" providerId="ADAL" clId="{6B4188CB-ED6F-4CCE-BB5B-E1FEA4A6D2F7}" dt="2023-10-23T16:44:42.235" v="38" actId="680"/>
        <pc:sldMkLst>
          <pc:docMk/>
          <pc:sldMk cId="4010263372" sldId="288"/>
        </pc:sldMkLst>
      </pc:sldChg>
      <pc:sldChg chg="addSp delSp modSp add mod ord setBg delDesignElem">
        <pc:chgData name="Zeni, Adrian" userId="88e1b842-0844-41cf-baf0-29904c1149b5" providerId="ADAL" clId="{6B4188CB-ED6F-4CCE-BB5B-E1FEA4A6D2F7}" dt="2023-10-23T17:04:23.320" v="696" actId="26606"/>
        <pc:sldMkLst>
          <pc:docMk/>
          <pc:sldMk cId="3406434401" sldId="289"/>
        </pc:sldMkLst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3" creationId="{6EEADF3E-092E-41C0-0666-0BD4C01CCA56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7" creationId="{32AEEBC8-9D30-42EF-95F2-386C2653FBF0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8" creationId="{3529E97A-97C3-40EA-8A04-5C02398D568F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9" creationId="{59FA8C2E-A5A7-4490-927A-7CD58343EDBB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4" creationId="{8D9CE0F4-2EB2-4F1F-8AAC-DB3571D9FE10}"/>
          </ac:spMkLst>
        </pc:spChg>
        <pc:picChg chg="add mod">
          <ac:chgData name="Zeni, Adrian" userId="88e1b842-0844-41cf-baf0-29904c1149b5" providerId="ADAL" clId="{6B4188CB-ED6F-4CCE-BB5B-E1FEA4A6D2F7}" dt="2023-10-23T17:04:23.320" v="696" actId="26606"/>
          <ac:picMkLst>
            <pc:docMk/>
            <pc:sldMk cId="3406434401" sldId="289"/>
            <ac:picMk id="5" creationId="{D2D4A6D2-6FB4-D3BB-0BFD-F571762B3894}"/>
          </ac:picMkLst>
        </pc:picChg>
      </pc:sldChg>
      <pc:sldChg chg="new ord setBg">
        <pc:chgData name="Zeni, Adrian" userId="88e1b842-0844-41cf-baf0-29904c1149b5" providerId="ADAL" clId="{6B4188CB-ED6F-4CCE-BB5B-E1FEA4A6D2F7}" dt="2023-10-23T21:00:37.046" v="1103"/>
        <pc:sldMkLst>
          <pc:docMk/>
          <pc:sldMk cId="2622963659" sldId="290"/>
        </pc:sldMkLst>
      </pc:sldChg>
    </pc:docChg>
  </pc:docChgLst>
  <pc:docChgLst>
    <pc:chgData name="Zeni, Adrian" userId="88e1b842-0844-41cf-baf0-29904c1149b5" providerId="ADAL" clId="{E9ABFF0E-DD77-4D61-A1A8-BFAA6F42013F}"/>
    <pc:docChg chg="undo custSel addSld delSld modSld delMainMaster">
      <pc:chgData name="Zeni, Adrian" userId="88e1b842-0844-41cf-baf0-29904c1149b5" providerId="ADAL" clId="{E9ABFF0E-DD77-4D61-A1A8-BFAA6F42013F}" dt="2023-09-04T19:43:38.943" v="2715" actId="20577"/>
      <pc:docMkLst>
        <pc:docMk/>
      </pc:docMkLst>
      <pc:sldChg chg="new del">
        <pc:chgData name="Zeni, Adrian" userId="88e1b842-0844-41cf-baf0-29904c1149b5" providerId="ADAL" clId="{E9ABFF0E-DD77-4D61-A1A8-BFAA6F42013F}" dt="2023-09-04T18:21:44.256" v="4" actId="47"/>
        <pc:sldMkLst>
          <pc:docMk/>
          <pc:sldMk cId="1200665883" sldId="256"/>
        </pc:sldMkLst>
      </pc:sldChg>
      <pc:sldChg chg="add del setBg">
        <pc:chgData name="Zeni, Adrian" userId="88e1b842-0844-41cf-baf0-29904c1149b5" providerId="ADAL" clId="{E9ABFF0E-DD77-4D61-A1A8-BFAA6F42013F}" dt="2023-09-04T18:22:47.345" v="40" actId="47"/>
        <pc:sldMkLst>
          <pc:docMk/>
          <pc:sldMk cId="0" sldId="257"/>
        </pc:sldMkLst>
      </pc:sldChg>
      <pc:sldChg chg="addSp delSp modSp new mod setBg">
        <pc:chgData name="Zeni, Adrian" userId="88e1b842-0844-41cf-baf0-29904c1149b5" providerId="ADAL" clId="{E9ABFF0E-DD77-4D61-A1A8-BFAA6F42013F}" dt="2023-09-04T18:24:39.706" v="65" actId="255"/>
        <pc:sldMkLst>
          <pc:docMk/>
          <pc:sldMk cId="2185308215" sldId="258"/>
        </pc:sldMkLst>
        <pc:spChg chg="mod">
          <ac:chgData name="Zeni, Adrian" userId="88e1b842-0844-41cf-baf0-29904c1149b5" providerId="ADAL" clId="{E9ABFF0E-DD77-4D61-A1A8-BFAA6F42013F}" dt="2023-09-04T18:24:39.706" v="65" actId="255"/>
          <ac:spMkLst>
            <pc:docMk/>
            <pc:sldMk cId="2185308215" sldId="258"/>
            <ac:spMk id="2" creationId="{4B171C1F-599F-8B7F-D2B8-B509801930C9}"/>
          </ac:spMkLst>
        </pc:spChg>
        <pc:spChg chg="del">
          <ac:chgData name="Zeni, Adrian" userId="88e1b842-0844-41cf-baf0-29904c1149b5" providerId="ADAL" clId="{E9ABFF0E-DD77-4D61-A1A8-BFAA6F42013F}" dt="2023-09-04T18:23:21.600" v="41" actId="478"/>
          <ac:spMkLst>
            <pc:docMk/>
            <pc:sldMk cId="2185308215" sldId="258"/>
            <ac:spMk id="3" creationId="{F86BA8B7-F97F-37FC-7DB2-F325A453F05F}"/>
          </ac:spMkLst>
        </pc:spChg>
        <pc:spChg chg="add mod modCrop">
          <ac:chgData name="Zeni, Adrian" userId="88e1b842-0844-41cf-baf0-29904c1149b5" providerId="ADAL" clId="{E9ABFF0E-DD77-4D61-A1A8-BFAA6F42013F}" dt="2023-09-04T18:24:05.752" v="56" actId="1076"/>
          <ac:spMkLst>
            <pc:docMk/>
            <pc:sldMk cId="2185308215" sldId="258"/>
            <ac:spMk id="4" creationId="{7F5D8EBA-A3EC-F41D-05EB-1222CA48F4F9}"/>
          </ac:spMkLst>
        </pc:spChg>
      </pc:sldChg>
      <pc:sldChg chg="modSp new del mod">
        <pc:chgData name="Zeni, Adrian" userId="88e1b842-0844-41cf-baf0-29904c1149b5" providerId="ADAL" clId="{E9ABFF0E-DD77-4D61-A1A8-BFAA6F42013F}" dt="2023-09-04T18:46:50.395" v="1038" actId="47"/>
        <pc:sldMkLst>
          <pc:docMk/>
          <pc:sldMk cId="1190526964" sldId="259"/>
        </pc:sldMkLst>
        <pc:spChg chg="mod">
          <ac:chgData name="Zeni, Adrian" userId="88e1b842-0844-41cf-baf0-29904c1149b5" providerId="ADAL" clId="{E9ABFF0E-DD77-4D61-A1A8-BFAA6F42013F}" dt="2023-09-04T18:30:03.548" v="181" actId="20577"/>
          <ac:spMkLst>
            <pc:docMk/>
            <pc:sldMk cId="1190526964" sldId="259"/>
            <ac:spMk id="2" creationId="{F72A241C-61F2-8DEE-0A50-2DD36D72044B}"/>
          </ac:spMkLst>
        </pc:spChg>
      </pc:sldChg>
      <pc:sldChg chg="addSp delSp modSp new mod setBg">
        <pc:chgData name="Zeni, Adrian" userId="88e1b842-0844-41cf-baf0-29904c1149b5" providerId="ADAL" clId="{E9ABFF0E-DD77-4D61-A1A8-BFAA6F42013F}" dt="2023-09-04T19:09:00.370" v="1575" actId="27636"/>
        <pc:sldMkLst>
          <pc:docMk/>
          <pc:sldMk cId="1532984937" sldId="260"/>
        </pc:sldMkLst>
        <pc:spChg chg="mod">
          <ac:chgData name="Zeni, Adrian" userId="88e1b842-0844-41cf-baf0-29904c1149b5" providerId="ADAL" clId="{E9ABFF0E-DD77-4D61-A1A8-BFAA6F42013F}" dt="2023-09-04T19:07:17.856" v="1512" actId="207"/>
          <ac:spMkLst>
            <pc:docMk/>
            <pc:sldMk cId="1532984937" sldId="260"/>
            <ac:spMk id="2" creationId="{F4208E7F-C2E5-6860-3E5F-575415A05544}"/>
          </ac:spMkLst>
        </pc:spChg>
        <pc:spChg chg="mod">
          <ac:chgData name="Zeni, Adrian" userId="88e1b842-0844-41cf-baf0-29904c1149b5" providerId="ADAL" clId="{E9ABFF0E-DD77-4D61-A1A8-BFAA6F42013F}" dt="2023-09-04T19:09:00.370" v="1575" actId="27636"/>
          <ac:spMkLst>
            <pc:docMk/>
            <pc:sldMk cId="1532984937" sldId="260"/>
            <ac:spMk id="3" creationId="{63FD23B7-98F7-DD1F-3D93-62AAD5437D0A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1" creationId="{2B97F24A-32CE-4C1C-A50D-3016B394DCFB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3" creationId="{CD8B4F24-440B-49E9-B85D-733523DC064B}"/>
          </ac:spMkLst>
        </pc:spChg>
        <pc:picChg chg="add del mod">
          <ac:chgData name="Zeni, Adrian" userId="88e1b842-0844-41cf-baf0-29904c1149b5" providerId="ADAL" clId="{E9ABFF0E-DD77-4D61-A1A8-BFAA6F42013F}" dt="2023-09-04T18:55:54.439" v="1310" actId="21"/>
          <ac:picMkLst>
            <pc:docMk/>
            <pc:sldMk cId="1532984937" sldId="260"/>
            <ac:picMk id="4" creationId="{67896643-9571-4A99-B568-997486AA7576}"/>
          </ac:picMkLst>
        </pc:picChg>
        <pc:picChg chg="add mod">
          <ac:chgData name="Zeni, Adrian" userId="88e1b842-0844-41cf-baf0-29904c1149b5" providerId="ADAL" clId="{E9ABFF0E-DD77-4D61-A1A8-BFAA6F42013F}" dt="2023-09-04T18:56:04.476" v="1314" actId="26606"/>
          <ac:picMkLst>
            <pc:docMk/>
            <pc:sldMk cId="1532984937" sldId="260"/>
            <ac:picMk id="1026" creationId="{0C1831F4-32C5-F7BB-44E2-B523DA2C1A00}"/>
          </ac:picMkLst>
        </pc:picChg>
        <pc:picChg chg="add del mod">
          <ac:chgData name="Zeni, Adrian" userId="88e1b842-0844-41cf-baf0-29904c1149b5" providerId="ADAL" clId="{E9ABFF0E-DD77-4D61-A1A8-BFAA6F42013F}" dt="2023-09-04T18:55:52.856" v="1308" actId="21"/>
          <ac:picMkLst>
            <pc:docMk/>
            <pc:sldMk cId="1532984937" sldId="260"/>
            <ac:picMk id="1028" creationId="{AAAB1FBF-E055-9B7C-0AC7-8E0C90DE06AE}"/>
          </ac:picMkLst>
        </pc:picChg>
        <pc:picChg chg="add mod">
          <ac:chgData name="Zeni, Adrian" userId="88e1b842-0844-41cf-baf0-29904c1149b5" providerId="ADAL" clId="{E9ABFF0E-DD77-4D61-A1A8-BFAA6F42013F}" dt="2023-09-04T19:06:04.199" v="1506" actId="1076"/>
          <ac:picMkLst>
            <pc:docMk/>
            <pc:sldMk cId="1532984937" sldId="260"/>
            <ac:picMk id="1030" creationId="{54B358ED-FB0E-694B-666A-805313B0D25F}"/>
          </ac:picMkLst>
        </pc:picChg>
      </pc:sldChg>
      <pc:sldChg chg="modSp new del mod">
        <pc:chgData name="Zeni, Adrian" userId="88e1b842-0844-41cf-baf0-29904c1149b5" providerId="ADAL" clId="{E9ABFF0E-DD77-4D61-A1A8-BFAA6F42013F}" dt="2023-09-04T19:27:54.910" v="2191" actId="47"/>
        <pc:sldMkLst>
          <pc:docMk/>
          <pc:sldMk cId="908877346" sldId="261"/>
        </pc:sldMkLst>
        <pc:spChg chg="mod">
          <ac:chgData name="Zeni, Adrian" userId="88e1b842-0844-41cf-baf0-29904c1149b5" providerId="ADAL" clId="{E9ABFF0E-DD77-4D61-A1A8-BFAA6F42013F}" dt="2023-09-04T18:30:45.298" v="243" actId="20577"/>
          <ac:spMkLst>
            <pc:docMk/>
            <pc:sldMk cId="908877346" sldId="261"/>
            <ac:spMk id="2" creationId="{D1EE5EB1-6AF3-2096-3E60-CCF436EE99DF}"/>
          </ac:spMkLst>
        </pc:spChg>
      </pc:sldChg>
      <pc:sldChg chg="addSp delSp modSp new mod setBg modClrScheme chgLayout">
        <pc:chgData name="Zeni, Adrian" userId="88e1b842-0844-41cf-baf0-29904c1149b5" providerId="ADAL" clId="{E9ABFF0E-DD77-4D61-A1A8-BFAA6F42013F}" dt="2023-09-04T19:32:26.233" v="2450" actId="26606"/>
        <pc:sldMkLst>
          <pc:docMk/>
          <pc:sldMk cId="3283275578" sldId="262"/>
        </pc:sldMkLst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2" creationId="{13555578-2A0D-756A-4C88-D785F049CBF2}"/>
          </ac:spMkLst>
        </pc:spChg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3" creationId="{AE109FDE-08B0-DD59-ADC5-D37A3C402E08}"/>
          </ac:spMkLst>
        </pc:spChg>
        <pc:spChg chg="add mod or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4" creationId="{30E7891A-B587-EE9C-438F-119686F63D49}"/>
          </ac:spMkLst>
        </pc:spChg>
        <pc:spChg chg="add del mod ord">
          <ac:chgData name="Zeni, Adrian" userId="88e1b842-0844-41cf-baf0-29904c1149b5" providerId="ADAL" clId="{E9ABFF0E-DD77-4D61-A1A8-BFAA6F42013F}" dt="2023-09-04T19:31:52.564" v="2426" actId="26606"/>
          <ac:spMkLst>
            <pc:docMk/>
            <pc:sldMk cId="3283275578" sldId="262"/>
            <ac:spMk id="5" creationId="{CB32BCC1-3AC5-990C-E889-FF6C35DC9076}"/>
          </ac:spMkLst>
        </pc:spChg>
        <pc:spChg chg="add del">
          <ac:chgData name="Zeni, Adrian" userId="88e1b842-0844-41cf-baf0-29904c1149b5" providerId="ADAL" clId="{E9ABFF0E-DD77-4D61-A1A8-BFAA6F42013F}" dt="2023-09-04T19:32:04.898" v="2430" actId="26606"/>
          <ac:spMkLst>
            <pc:docMk/>
            <pc:sldMk cId="3283275578" sldId="262"/>
            <ac:spMk id="10" creationId="{954AB742-44A6-4CDD-B54A-818846AF8FF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7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9" creationId="{0EBF3E39-B0BE-496A-8604-9007470FFA3A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4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6" creationId="{0EBF3E39-B0BE-496A-8604-9007470FFA3A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99" creationId="{A2679492-7988-4050-9056-542444452411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100" creationId="{B091B163-7D61-4891-ABCF-5C13D9C418D0}"/>
          </ac:spMkLst>
        </pc:s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2" creationId="{E31582BB-A268-4607-8069-8CED9776A4AB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7" creationId="{ECA32287-2AEF-4FE4-A552-437B8337B298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22" creationId="{5CC4A6C8-7E1B-421C-8720-5EC33A522FDA}"/>
          </ac:grpSpMkLst>
        </pc:grpChg>
        <pc:graphicFrameChg chg="add del">
          <ac:chgData name="Zeni, Adrian" userId="88e1b842-0844-41cf-baf0-29904c1149b5" providerId="ADAL" clId="{E9ABFF0E-DD77-4D61-A1A8-BFAA6F42013F}" dt="2023-09-04T19:31:50.231" v="2423" actId="26606"/>
          <ac:graphicFrameMkLst>
            <pc:docMk/>
            <pc:sldMk cId="3283275578" sldId="262"/>
            <ac:graphicFrameMk id="3078" creationId="{9CC4C251-8E9B-17A4-34E3-21D539CD08B9}"/>
          </ac:graphicFrameMkLst>
        </pc:graphicFrameChg>
        <pc:graphicFrameChg chg="add del">
          <ac:chgData name="Zeni, Adrian" userId="88e1b842-0844-41cf-baf0-29904c1149b5" providerId="ADAL" clId="{E9ABFF0E-DD77-4D61-A1A8-BFAA6F42013F}" dt="2023-09-04T19:31:52.536" v="2425" actId="26606"/>
          <ac:graphicFrameMkLst>
            <pc:docMk/>
            <pc:sldMk cId="3283275578" sldId="262"/>
            <ac:graphicFrameMk id="3080" creationId="{061112DF-7A6C-D1A9-8EF1-012F32505C34}"/>
          </ac:graphicFrameMkLst>
        </pc:graphicFrameChg>
        <pc:graphicFrameChg chg="add mod ord modGraphic">
          <ac:chgData name="Zeni, Adrian" userId="88e1b842-0844-41cf-baf0-29904c1149b5" providerId="ADAL" clId="{E9ABFF0E-DD77-4D61-A1A8-BFAA6F42013F}" dt="2023-09-04T19:32:26.233" v="2450" actId="26606"/>
          <ac:graphicFrameMkLst>
            <pc:docMk/>
            <pc:sldMk cId="3283275578" sldId="262"/>
            <ac:graphicFrameMk id="3082" creationId="{40D6A66B-BE5A-8326-BCA5-1D6C74B143C8}"/>
          </ac:graphicFrameMkLst>
        </pc:graphicFrameChg>
        <pc:picChg chg="add del">
          <ac:chgData name="Zeni, Adrian" userId="88e1b842-0844-41cf-baf0-29904c1149b5" providerId="ADAL" clId="{E9ABFF0E-DD77-4D61-A1A8-BFAA6F42013F}" dt="2023-09-04T19:20:00.736" v="1577" actId="21"/>
          <ac:picMkLst>
            <pc:docMk/>
            <pc:sldMk cId="3283275578" sldId="262"/>
            <ac:picMk id="3074" creationId="{D96CE2B0-4791-440C-A234-AD200DFFCB5A}"/>
          </ac:picMkLst>
        </pc:picChg>
        <pc:picChg chg="add mod">
          <ac:chgData name="Zeni, Adrian" userId="88e1b842-0844-41cf-baf0-29904c1149b5" providerId="ADAL" clId="{E9ABFF0E-DD77-4D61-A1A8-BFAA6F42013F}" dt="2023-09-04T19:32:26.233" v="2450" actId="26606"/>
          <ac:picMkLst>
            <pc:docMk/>
            <pc:sldMk cId="3283275578" sldId="262"/>
            <ac:picMk id="3076" creationId="{4E202A9A-64E3-2DAF-0B03-80630C04256A}"/>
          </ac:picMkLst>
        </pc:picChg>
        <pc:cxnChg chg="add">
          <ac:chgData name="Zeni, Adrian" userId="88e1b842-0844-41cf-baf0-29904c1149b5" providerId="ADAL" clId="{E9ABFF0E-DD77-4D61-A1A8-BFAA6F42013F}" dt="2023-09-04T19:32:26.233" v="2450" actId="26606"/>
          <ac:cxnSpMkLst>
            <pc:docMk/>
            <pc:sldMk cId="3283275578" sldId="262"/>
            <ac:cxnSpMk id="3098" creationId="{C49DA8F6-BCC1-4447-B54C-57856834B94B}"/>
          </ac:cxnSpMkLst>
        </pc:cxnChg>
      </pc:sldChg>
      <pc:sldChg chg="addSp delSp modSp new mod setBg">
        <pc:chgData name="Zeni, Adrian" userId="88e1b842-0844-41cf-baf0-29904c1149b5" providerId="ADAL" clId="{E9ABFF0E-DD77-4D61-A1A8-BFAA6F42013F}" dt="2023-09-04T19:28:53.120" v="2193" actId="20577"/>
        <pc:sldMkLst>
          <pc:docMk/>
          <pc:sldMk cId="3342500297" sldId="263"/>
        </pc:sldMkLst>
        <pc:spChg chg="mod">
          <ac:chgData name="Zeni, Adrian" userId="88e1b842-0844-41cf-baf0-29904c1149b5" providerId="ADAL" clId="{E9ABFF0E-DD77-4D61-A1A8-BFAA6F42013F}" dt="2023-09-04T19:27:24.506" v="2169" actId="20577"/>
          <ac:spMkLst>
            <pc:docMk/>
            <pc:sldMk cId="3342500297" sldId="263"/>
            <ac:spMk id="2" creationId="{779D41F0-8D6A-3EF2-3F5C-C4561471675F}"/>
          </ac:spMkLst>
        </pc:spChg>
        <pc:spChg chg="add del mod or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3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4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5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6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7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8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9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10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1" creationId="{9D25F302-27C5-414F-97F8-6EA0A6C028BA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2" creationId="{830A36F8-48C2-4842-A87B-8CE8DF4E7FD2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3" creationId="{7F488E8B-4E1E-4402-8935-D4E6C02615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4" creationId="{115719BB-48A7-4AF4-BB91-DC82E0DF727D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5" creationId="{861AF017-741B-4CC0-B7C2-C9B94E5B81FF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7" creationId="{10973A55-5440-4A99-B526-B5812E46271E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8" creationId="{5FC9E5C3-B8DC-4532-8C1F-4D5331C64C08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9" creationId="{A9682493-588A-4D52-98F6-FBBD80C07ECB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0" creationId="{08BC803E-13F3-4DAB-B17C-BEB0076164B7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1" creationId="{B8DDE571-E57F-4AB5-83C7-30EB5DDCCA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2" creationId="{FBEC5A7A-ADE4-48D9-B89C-2BA1C9110632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3" creationId="{A2679492-7988-4050-9056-542444452411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4" creationId="{B091B163-7D61-4891-ABCF-5C13D9C418D0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6" creationId="{82095FCE-EF05-4443-B97A-85DEE3A5CA17}"/>
          </ac:spMkLst>
        </pc:spChg>
        <pc:spChg chg="add mod">
          <ac:chgData name="Zeni, Adrian" userId="88e1b842-0844-41cf-baf0-29904c1149b5" providerId="ADAL" clId="{E9ABFF0E-DD77-4D61-A1A8-BFAA6F42013F}" dt="2023-09-04T19:28:53.120" v="2193" actId="20577"/>
          <ac:spMkLst>
            <pc:docMk/>
            <pc:sldMk cId="3342500297" sldId="263"/>
            <ac:spMk id="4127" creationId="{F6156DCD-1C4B-0EA4-961A-4363EB88F228}"/>
          </ac:spMkLst>
        </pc:spChg>
        <pc:grpChg chg="add del">
          <ac:chgData name="Zeni, Adrian" userId="88e1b842-0844-41cf-baf0-29904c1149b5" providerId="ADAL" clId="{E9ABFF0E-DD77-4D61-A1A8-BFAA6F42013F}" dt="2023-09-04T19:27:03.575" v="2132" actId="26606"/>
          <ac:grpSpMkLst>
            <pc:docMk/>
            <pc:sldMk cId="3342500297" sldId="263"/>
            <ac:grpSpMk id="4116" creationId="{D2A542E6-1924-4FE2-89D1-3CB19468C1F6}"/>
          </ac:grpSpMkLst>
        </pc:grpChg>
        <pc:graphicFrameChg chg="add del">
          <ac:chgData name="Zeni, Adrian" userId="88e1b842-0844-41cf-baf0-29904c1149b5" providerId="ADAL" clId="{E9ABFF0E-DD77-4D61-A1A8-BFAA6F42013F}" dt="2023-09-04T19:27:11.051" v="2138" actId="26606"/>
          <ac:graphicFrameMkLst>
            <pc:docMk/>
            <pc:sldMk cId="3342500297" sldId="263"/>
            <ac:graphicFrameMk id="4102" creationId="{F5BED5D8-37C4-AA24-9DB2-18C2A356AE85}"/>
          </ac:graphicFrameMkLst>
        </pc:graphicFrame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" creationId="{653D3BEC-721B-6FC2-9BF6-AC41A769FAC3}"/>
          </ac:picMkLst>
        </pc:picChg>
        <pc:picChg chg="add del mod">
          <ac:chgData name="Zeni, Adrian" userId="88e1b842-0844-41cf-baf0-29904c1149b5" providerId="ADAL" clId="{E9ABFF0E-DD77-4D61-A1A8-BFAA6F42013F}" dt="2023-09-04T19:21:01.649" v="1588"/>
          <ac:picMkLst>
            <pc:docMk/>
            <pc:sldMk cId="3342500297" sldId="263"/>
            <ac:picMk id="4098" creationId="{BA27618C-1B5D-6754-1678-3B39D446E6D0}"/>
          </ac:picMkLst>
        </pc:pic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100" creationId="{A6E5107B-4ECD-CDFC-736A-1632ADBA1944}"/>
          </ac:picMkLst>
        </pc:picChg>
        <pc:cxnChg chg="add del">
          <ac:chgData name="Zeni, Adrian" userId="88e1b842-0844-41cf-baf0-29904c1149b5" providerId="ADAL" clId="{E9ABFF0E-DD77-4D61-A1A8-BFAA6F42013F}" dt="2023-09-04T19:27:09.264" v="2136" actId="26606"/>
          <ac:cxnSpMkLst>
            <pc:docMk/>
            <pc:sldMk cId="3342500297" sldId="263"/>
            <ac:cxnSpMk id="4125" creationId="{C49DA8F6-BCC1-4447-B54C-57856834B94B}"/>
          </ac:cxnSpMkLst>
        </pc:cxnChg>
      </pc:sldChg>
      <pc:sldChg chg="addSp modSp new mod setBg">
        <pc:chgData name="Zeni, Adrian" userId="88e1b842-0844-41cf-baf0-29904c1149b5" providerId="ADAL" clId="{E9ABFF0E-DD77-4D61-A1A8-BFAA6F42013F}" dt="2023-09-04T19:43:38.943" v="2715" actId="20577"/>
        <pc:sldMkLst>
          <pc:docMk/>
          <pc:sldMk cId="3756005558" sldId="264"/>
        </pc:sldMkLst>
        <pc:spChg chg="mod">
          <ac:chgData name="Zeni, Adrian" userId="88e1b842-0844-41cf-baf0-29904c1149b5" providerId="ADAL" clId="{E9ABFF0E-DD77-4D61-A1A8-BFAA6F42013F}" dt="2023-09-04T19:39:21.639" v="2466" actId="20577"/>
          <ac:spMkLst>
            <pc:docMk/>
            <pc:sldMk cId="3756005558" sldId="264"/>
            <ac:spMk id="2" creationId="{EDD0F510-A102-08EA-AF3A-A473F834D83B}"/>
          </ac:spMkLst>
        </pc:spChg>
        <pc:spChg chg="mod">
          <ac:chgData name="Zeni, Adrian" userId="88e1b842-0844-41cf-baf0-29904c1149b5" providerId="ADAL" clId="{E9ABFF0E-DD77-4D61-A1A8-BFAA6F42013F}" dt="2023-09-04T19:43:38.943" v="2715" actId="20577"/>
          <ac:spMkLst>
            <pc:docMk/>
            <pc:sldMk cId="3756005558" sldId="264"/>
            <ac:spMk id="3" creationId="{5DBAD516-F1DD-4884-517C-D0305B4962B3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29" creationId="{5EF17487-C386-4F99-B5EB-4FD3DF4236B2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31" creationId="{A0DE92DF-4769-4DE9-93FD-EE31271850CA}"/>
          </ac:spMkLst>
        </pc:sp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2" creationId="{F6050D03-EC42-5E70-CA40-ED8B5B8B32B6}"/>
          </ac:picMkLst>
        </pc:pic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4" creationId="{222ADBFF-0E14-C43D-4445-71B7C2618DFC}"/>
          </ac:picMkLst>
        </pc:picChg>
      </pc:sldChg>
      <pc:sldChg chg="addSp modSp new mod setBg addAnim modAnim">
        <pc:chgData name="Zeni, Adrian" userId="88e1b842-0844-41cf-baf0-29904c1149b5" providerId="ADAL" clId="{E9ABFF0E-DD77-4D61-A1A8-BFAA6F42013F}" dt="2023-09-04T18:48:16.287" v="1039"/>
        <pc:sldMkLst>
          <pc:docMk/>
          <pc:sldMk cId="4110175474" sldId="265"/>
        </pc:sldMkLst>
        <pc:spChg chg="mo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2" creationId="{D1DFA1BE-B841-099F-F075-2824ED1780CF}"/>
          </ac:spMkLst>
        </pc:spChg>
        <pc:spChg chg="ad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8" creationId="{7D9D36D6-2AC5-46A1-A849-4C82D5264A3A}"/>
          </ac:spMkLst>
        </pc:spChg>
        <pc:picChg chg="add">
          <ac:chgData name="Zeni, Adrian" userId="88e1b842-0844-41cf-baf0-29904c1149b5" providerId="ADAL" clId="{E9ABFF0E-DD77-4D61-A1A8-BFAA6F42013F}" dt="2023-09-04T18:46:46.664" v="1036" actId="26606"/>
          <ac:picMkLst>
            <pc:docMk/>
            <pc:sldMk cId="4110175474" sldId="265"/>
            <ac:picMk id="4" creationId="{1B404303-AB98-0E9C-4D88-2BB75A740ED6}"/>
          </ac:picMkLst>
        </pc:picChg>
      </pc:sldChg>
      <pc:sldChg chg="addSp modSp new del mod setBg">
        <pc:chgData name="Zeni, Adrian" userId="88e1b842-0844-41cf-baf0-29904c1149b5" providerId="ADAL" clId="{E9ABFF0E-DD77-4D61-A1A8-BFAA6F42013F}" dt="2023-09-04T19:27:37.864" v="2171" actId="47"/>
        <pc:sldMkLst>
          <pc:docMk/>
          <pc:sldMk cId="2880453817" sldId="266"/>
        </pc:sldMkLst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7" creationId="{F3060C83-F051-4F0E-ABAD-AA0DFC48B218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9" creationId="{83C98ABE-055B-441F-B07E-44F97F083C3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1" creationId="{29FDB030-9B49-4CED-8CCD-4D99382388AC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3" creationId="{3783CA14-24A1-485C-8B30-D6A5D87987AD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5" creationId="{9A97C86A-04D6-40F7-AE84-31AB43E6A846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7" creationId="{FF9F2414-84E8-453E-B1F3-389FDE8192D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9" creationId="{3ECA69A1-7536-43AC-85EF-C7106179F5ED}"/>
          </ac:spMkLst>
        </pc:spChg>
        <pc:picChg chg="add mod">
          <ac:chgData name="Zeni, Adrian" userId="88e1b842-0844-41cf-baf0-29904c1149b5" providerId="ADAL" clId="{E9ABFF0E-DD77-4D61-A1A8-BFAA6F42013F}" dt="2023-09-04T18:55:59.031" v="1313" actId="26606"/>
          <ac:picMkLst>
            <pc:docMk/>
            <pc:sldMk cId="2880453817" sldId="266"/>
            <ac:picMk id="2" creationId="{58596310-E5C8-B97F-103F-497784A84B41}"/>
          </ac:picMkLst>
        </pc:picChg>
      </pc:sldChg>
      <pc:sldChg chg="addSp delSp modSp add mod setBg">
        <pc:chgData name="Zeni, Adrian" userId="88e1b842-0844-41cf-baf0-29904c1149b5" providerId="ADAL" clId="{E9ABFF0E-DD77-4D61-A1A8-BFAA6F42013F}" dt="2023-09-04T19:27:50.667" v="2190" actId="26606"/>
        <pc:sldMkLst>
          <pc:docMk/>
          <pc:sldMk cId="464357379" sldId="267"/>
        </pc:sldMkLst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" creationId="{4B171C1F-599F-8B7F-D2B8-B509801930C9}"/>
          </ac:spMkLst>
        </pc:spChg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4" creationId="{7F5D8EBA-A3EC-F41D-05EB-1222CA48F4F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9" creationId="{AB8C311F-7253-4AED-9701-7FC0708C41C7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1" creationId="{E2384209-CB15-4CDF-9D31-C44FD9A3F20D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3" creationId="{2633B3B5-CC90-43F0-8714-D31D1F3F020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5" creationId="{A8D57A06-A426-446D-B02C-A2DC6B62E45E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7" creationId="{633C5E46-DAC5-4661-9C87-22B08E2A512F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8" creationId="{86FF76B9-219D-4469-AF87-0236D29032F1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21" creationId="{2E80C965-DB6D-4F81-9E9E-B027384D0BD6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3" creationId="{2D2B266D-3625-4584-A5C3-7D3F672CFF30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4" creationId="{C463B99A-73EE-4FBB-B7C4-F9F9BCC25C65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5" creationId="{A5D2A5D1-BA0D-47D3-B051-DA7743C46E28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7" creationId="{8950AD4C-6AF3-49F8-94E1-DBCAFB39478B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8" creationId="{0ACBD85E-A404-45CB-B532-1039E479D4C6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9" creationId="{DB1626B1-BAC7-4893-A5AC-620597685187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30" creationId="{D64E9910-51FE-45BF-973D-9D2401FD3C63}"/>
          </ac:spMkLst>
        </pc:spChg>
        <pc:grpChg chg="add del">
          <ac:chgData name="Zeni, Adrian" userId="88e1b842-0844-41cf-baf0-29904c1149b5" providerId="ADAL" clId="{E9ABFF0E-DD77-4D61-A1A8-BFAA6F42013F}" dt="2023-09-04T19:27:50.214" v="2187" actId="26606"/>
          <ac:grpSpMkLst>
            <pc:docMk/>
            <pc:sldMk cId="464357379" sldId="267"/>
            <ac:grpSpMk id="19" creationId="{DB88BD78-87E1-424D-B479-C37D8E41B12E}"/>
          </ac:grpSpMkLst>
        </pc:grpChg>
      </pc:sldChg>
      <pc:sldMasterChg chg="del delSldLayout">
        <pc:chgData name="Zeni, Adrian" userId="88e1b842-0844-41cf-baf0-29904c1149b5" providerId="ADAL" clId="{E9ABFF0E-DD77-4D61-A1A8-BFAA6F42013F}" dt="2023-09-04T18:21:44.256" v="4" actId="47"/>
        <pc:sldMasterMkLst>
          <pc:docMk/>
          <pc:sldMasterMk cId="902654529" sldId="2147483648"/>
        </pc:sldMasterMkLst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982274928" sldId="2147483649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760468148" sldId="2147483650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363435547" sldId="2147483651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859965729" sldId="2147483652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205777220" sldId="2147483653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630386002" sldId="2147483654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405085178" sldId="2147483655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56220357" sldId="2147483656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806069124" sldId="2147483657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43579789" sldId="2147483658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481097670" sldId="2147483659"/>
          </pc:sldLayoutMkLst>
        </pc:sldLayoutChg>
      </pc:sldMasterChg>
    </pc:docChg>
  </pc:docChgLst>
  <pc:docChgLst>
    <pc:chgData name="Zeni, Adrian" userId="88e1b842-0844-41cf-baf0-29904c1149b5" providerId="ADAL" clId="{DEED1A9A-593A-47AB-8CB5-3B8561B4386F}"/>
    <pc:docChg chg="undo redo custSel addSld delSld modSld sldOrd">
      <pc:chgData name="Zeni, Adrian" userId="88e1b842-0844-41cf-baf0-29904c1149b5" providerId="ADAL" clId="{DEED1A9A-593A-47AB-8CB5-3B8561B4386F}" dt="2023-09-11T18:45:21.393" v="1966" actId="313"/>
      <pc:docMkLst>
        <pc:docMk/>
      </pc:docMkLst>
      <pc:sldChg chg="del">
        <pc:chgData name="Zeni, Adrian" userId="88e1b842-0844-41cf-baf0-29904c1149b5" providerId="ADAL" clId="{DEED1A9A-593A-47AB-8CB5-3B8561B4386F}" dt="2023-09-11T18:06:17.157" v="147" actId="47"/>
        <pc:sldMkLst>
          <pc:docMk/>
          <pc:sldMk cId="1532984937" sldId="260"/>
        </pc:sldMkLst>
      </pc:sldChg>
      <pc:sldChg chg="del">
        <pc:chgData name="Zeni, Adrian" userId="88e1b842-0844-41cf-baf0-29904c1149b5" providerId="ADAL" clId="{DEED1A9A-593A-47AB-8CB5-3B8561B4386F}" dt="2023-09-11T18:06:23.614" v="150" actId="47"/>
        <pc:sldMkLst>
          <pc:docMk/>
          <pc:sldMk cId="3283275578" sldId="262"/>
        </pc:sldMkLst>
      </pc:sldChg>
      <pc:sldChg chg="del">
        <pc:chgData name="Zeni, Adrian" userId="88e1b842-0844-41cf-baf0-29904c1149b5" providerId="ADAL" clId="{DEED1A9A-593A-47AB-8CB5-3B8561B4386F}" dt="2023-09-11T18:06:24.091" v="151" actId="47"/>
        <pc:sldMkLst>
          <pc:docMk/>
          <pc:sldMk cId="3342500297" sldId="263"/>
        </pc:sldMkLst>
      </pc:sldChg>
      <pc:sldChg chg="del">
        <pc:chgData name="Zeni, Adrian" userId="88e1b842-0844-41cf-baf0-29904c1149b5" providerId="ADAL" clId="{DEED1A9A-593A-47AB-8CB5-3B8561B4386F}" dt="2023-09-11T18:06:24.527" v="152" actId="47"/>
        <pc:sldMkLst>
          <pc:docMk/>
          <pc:sldMk cId="3756005558" sldId="264"/>
        </pc:sldMkLst>
      </pc:sldChg>
      <pc:sldChg chg="del">
        <pc:chgData name="Zeni, Adrian" userId="88e1b842-0844-41cf-baf0-29904c1149b5" providerId="ADAL" clId="{DEED1A9A-593A-47AB-8CB5-3B8561B4386F}" dt="2023-09-11T18:06:16.242" v="146" actId="47"/>
        <pc:sldMkLst>
          <pc:docMk/>
          <pc:sldMk cId="4110175474" sldId="265"/>
        </pc:sldMkLst>
      </pc:sldChg>
      <pc:sldChg chg="addSp modSp mod ord modNotesTx">
        <pc:chgData name="Zeni, Adrian" userId="88e1b842-0844-41cf-baf0-29904c1149b5" providerId="ADAL" clId="{DEED1A9A-593A-47AB-8CB5-3B8561B4386F}" dt="2023-09-11T18:33:55.481" v="1417" actId="20577"/>
        <pc:sldMkLst>
          <pc:docMk/>
          <pc:sldMk cId="464357379" sldId="267"/>
        </pc:sldMkLst>
        <pc:spChg chg="add mod">
          <ac:chgData name="Zeni, Adrian" userId="88e1b842-0844-41cf-baf0-29904c1149b5" providerId="ADAL" clId="{DEED1A9A-593A-47AB-8CB5-3B8561B4386F}" dt="2023-09-11T18:18:13.786" v="198" actId="255"/>
          <ac:spMkLst>
            <pc:docMk/>
            <pc:sldMk cId="464357379" sldId="267"/>
            <ac:spMk id="3" creationId="{48FF615B-EC8E-F28E-1CD4-4C3FE4F11334}"/>
          </ac:spMkLst>
        </pc:spChg>
      </pc:sldChg>
      <pc:sldChg chg="new del">
        <pc:chgData name="Zeni, Adrian" userId="88e1b842-0844-41cf-baf0-29904c1149b5" providerId="ADAL" clId="{DEED1A9A-593A-47AB-8CB5-3B8561B4386F}" dt="2023-09-11T18:06:24.956" v="153" actId="47"/>
        <pc:sldMkLst>
          <pc:docMk/>
          <pc:sldMk cId="3770563130" sldId="268"/>
        </pc:sldMkLst>
      </pc:sldChg>
      <pc:sldChg chg="addSp delSp modSp new mod setBg">
        <pc:chgData name="Zeni, Adrian" userId="88e1b842-0844-41cf-baf0-29904c1149b5" providerId="ADAL" clId="{DEED1A9A-593A-47AB-8CB5-3B8561B4386F}" dt="2023-09-11T18:24:23.087" v="900" actId="22"/>
        <pc:sldMkLst>
          <pc:docMk/>
          <pc:sldMk cId="451537055" sldId="269"/>
        </pc:sldMkLst>
        <pc:spChg chg="mod">
          <ac:chgData name="Zeni, Adrian" userId="88e1b842-0844-41cf-baf0-29904c1149b5" providerId="ADAL" clId="{DEED1A9A-593A-47AB-8CB5-3B8561B4386F}" dt="2023-09-11T18:20:07.950" v="486" actId="113"/>
          <ac:spMkLst>
            <pc:docMk/>
            <pc:sldMk cId="451537055" sldId="269"/>
            <ac:spMk id="2" creationId="{B23F908D-74BB-C497-3F6A-889899DC1C7D}"/>
          </ac:spMkLst>
        </pc:spChg>
        <pc:spChg chg="mod ord">
          <ac:chgData name="Zeni, Adrian" userId="88e1b842-0844-41cf-baf0-29904c1149b5" providerId="ADAL" clId="{DEED1A9A-593A-47AB-8CB5-3B8561B4386F}" dt="2023-09-11T18:20:05.657" v="485" actId="255"/>
          <ac:spMkLst>
            <pc:docMk/>
            <pc:sldMk cId="451537055" sldId="269"/>
            <ac:spMk id="3" creationId="{93784350-155B-6D14-912C-7799E6F48B69}"/>
          </ac:spMkLst>
        </pc:spChg>
        <pc:spChg chg="add del">
          <ac:chgData name="Zeni, Adrian" userId="88e1b842-0844-41cf-baf0-29904c1149b5" providerId="ADAL" clId="{DEED1A9A-593A-47AB-8CB5-3B8561B4386F}" dt="2023-09-11T18:24:15.792" v="898" actId="22"/>
          <ac:spMkLst>
            <pc:docMk/>
            <pc:sldMk cId="451537055" sldId="269"/>
            <ac:spMk id="7" creationId="{0727F10C-F952-2371-144D-46C843B9A66A}"/>
          </ac:spMkLst>
        </pc:spChg>
        <pc:spChg chg="add del">
          <ac:chgData name="Zeni, Adrian" userId="88e1b842-0844-41cf-baf0-29904c1149b5" providerId="ADAL" clId="{DEED1A9A-593A-47AB-8CB5-3B8561B4386F}" dt="2023-09-11T18:24:23.087" v="900" actId="22"/>
          <ac:spMkLst>
            <pc:docMk/>
            <pc:sldMk cId="451537055" sldId="269"/>
            <ac:spMk id="9" creationId="{BBEAAAB2-6E6D-AF64-305A-CC730E373E9F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0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2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4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6" creationId="{32AEEBC8-9D30-42EF-95F2-386C2653FBF0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7" creationId="{2E92FA66-67D7-4CB4-94D3-E643A9AD4757}"/>
          </ac:spMkLst>
        </pc:spChg>
        <pc:picChg chg="add mod">
          <ac:chgData name="Zeni, Adrian" userId="88e1b842-0844-41cf-baf0-29904c1149b5" providerId="ADAL" clId="{DEED1A9A-593A-47AB-8CB5-3B8561B4386F}" dt="2023-09-11T18:19:51.353" v="479" actId="26606"/>
          <ac:picMkLst>
            <pc:docMk/>
            <pc:sldMk cId="451537055" sldId="269"/>
            <ac:picMk id="5" creationId="{1FB89287-F21F-74E9-B594-ABD70B26244A}"/>
          </ac:picMkLst>
        </pc:picChg>
      </pc:sldChg>
      <pc:sldChg chg="addSp modSp new mod ord setBg">
        <pc:chgData name="Zeni, Adrian" userId="88e1b842-0844-41cf-baf0-29904c1149b5" providerId="ADAL" clId="{DEED1A9A-593A-47AB-8CB5-3B8561B4386F}" dt="2023-09-11T18:40:42.696" v="1758"/>
        <pc:sldMkLst>
          <pc:docMk/>
          <pc:sldMk cId="4086263480" sldId="270"/>
        </pc:sldMkLst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3" creationId="{6EEADF3E-092E-41C0-0666-0BD4C01CCA56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0" creationId="{0B9EE3F3-89B7-43C3-8651-C4C96830993D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2" creationId="{33AE4636-AEEC-45D6-84D4-7AC2DA48ECF8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4" creationId="{8D9CE0F4-2EB2-4F1F-8AAC-DB3571D9FE10}"/>
          </ac:spMkLst>
        </pc:spChg>
        <pc:picChg chg="add mod">
          <ac:chgData name="Zeni, Adrian" userId="88e1b842-0844-41cf-baf0-29904c1149b5" providerId="ADAL" clId="{DEED1A9A-593A-47AB-8CB5-3B8561B4386F}" dt="2023-09-11T18:21:24.456" v="865" actId="26606"/>
          <ac:picMkLst>
            <pc:docMk/>
            <pc:sldMk cId="4086263480" sldId="270"/>
            <ac:picMk id="5" creationId="{8133F30A-105E-1467-5C2B-15C13D39DBCC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1:48.186" v="870" actId="26606"/>
        <pc:sldMkLst>
          <pc:docMk/>
          <pc:sldMk cId="1721318982" sldId="271"/>
        </pc:sldMkLst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" creationId="{5C35B734-F333-E877-7BE2-3A6E3A6C3730}"/>
          </ac:spMkLst>
        </pc:spChg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3" creationId="{BCB7B928-E46F-F34B-0660-E2D681973F22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21:48.186" v="870" actId="26606"/>
          <ac:picMkLst>
            <pc:docMk/>
            <pc:sldMk cId="1721318982" sldId="271"/>
            <ac:picMk id="5" creationId="{F5A12553-C3AF-919A-9F98-85D9E78611A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54" v="1745" actId="20577"/>
        <pc:sldMkLst>
          <pc:docMk/>
          <pc:sldMk cId="225454540" sldId="272"/>
        </pc:sldMkLst>
        <pc:spChg chg="mod">
          <ac:chgData name="Zeni, Adrian" userId="88e1b842-0844-41cf-baf0-29904c1149b5" providerId="ADAL" clId="{DEED1A9A-593A-47AB-8CB5-3B8561B4386F}" dt="2023-09-11T18:38:54" v="1745" actId="20577"/>
          <ac:spMkLst>
            <pc:docMk/>
            <pc:sldMk cId="225454540" sldId="272"/>
            <ac:spMk id="2" creationId="{6F4922FC-2570-0470-5186-6BB489328227}"/>
          </ac:spMkLst>
        </pc:spChg>
        <pc:spChg chg="del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3" creationId="{C5146347-7C01-D622-2FCF-53D9108773E7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0" creationId="{0E91F5CA-B392-444C-88E3-BF5BAAEBDEB0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2" creationId="{DFCA2118-59A2-4310-A4B2-F2CBA821E842}"/>
          </ac:spMkLst>
        </pc:spChg>
        <pc:picChg chg="add mod">
          <ac:chgData name="Zeni, Adrian" userId="88e1b842-0844-41cf-baf0-29904c1149b5" providerId="ADAL" clId="{DEED1A9A-593A-47AB-8CB5-3B8561B4386F}" dt="2023-09-11T18:38:37.479" v="1689" actId="26606"/>
          <ac:picMkLst>
            <pc:docMk/>
            <pc:sldMk cId="225454540" sldId="272"/>
            <ac:picMk id="5" creationId="{8AF353CF-DA2F-1456-9C31-A42A17D31F82}"/>
          </ac:picMkLst>
        </pc:picChg>
      </pc:sldChg>
      <pc:sldChg chg="addSp new del mod ord">
        <pc:chgData name="Zeni, Adrian" userId="88e1b842-0844-41cf-baf0-29904c1149b5" providerId="ADAL" clId="{DEED1A9A-593A-47AB-8CB5-3B8561B4386F}" dt="2023-09-11T18:38:12.328" v="1685" actId="47"/>
        <pc:sldMkLst>
          <pc:docMk/>
          <pc:sldMk cId="2997255567" sldId="273"/>
        </pc:sldMkLst>
        <pc:picChg chg="add">
          <ac:chgData name="Zeni, Adrian" userId="88e1b842-0844-41cf-baf0-29904c1149b5" providerId="ADAL" clId="{DEED1A9A-593A-47AB-8CB5-3B8561B4386F}" dt="2023-09-11T17:52:46.232" v="10" actId="22"/>
          <ac:picMkLst>
            <pc:docMk/>
            <pc:sldMk cId="2997255567" sldId="273"/>
            <ac:picMk id="5" creationId="{BC23951D-2375-9F1A-1288-2BA68C1D43A4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8:27.041" v="1688" actId="26606"/>
        <pc:sldMkLst>
          <pc:docMk/>
          <pc:sldMk cId="3003350745" sldId="274"/>
        </pc:sldMkLst>
        <pc:spChg chg="del">
          <ac:chgData name="Zeni, Adrian" userId="88e1b842-0844-41cf-baf0-29904c1149b5" providerId="ADAL" clId="{DEED1A9A-593A-47AB-8CB5-3B8561B4386F}" dt="2023-09-11T18:38:19.736" v="1687" actId="478"/>
          <ac:spMkLst>
            <pc:docMk/>
            <pc:sldMk cId="3003350745" sldId="274"/>
            <ac:spMk id="2" creationId="{EC98312B-E1A6-E763-F6DA-27AEB90B9C79}"/>
          </ac:spMkLst>
        </pc:spChg>
        <pc:spChg chg="del">
          <ac:chgData name="Zeni, Adrian" userId="88e1b842-0844-41cf-baf0-29904c1149b5" providerId="ADAL" clId="{DEED1A9A-593A-47AB-8CB5-3B8561B4386F}" dt="2023-09-11T18:38:18.937" v="1686" actId="478"/>
          <ac:spMkLst>
            <pc:docMk/>
            <pc:sldMk cId="3003350745" sldId="274"/>
            <ac:spMk id="3" creationId="{70F3D71F-5AC1-288C-2D43-94381707CFC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38:27.041" v="1688" actId="26606"/>
          <ac:picMkLst>
            <pc:docMk/>
            <pc:sldMk cId="3003350745" sldId="274"/>
            <ac:picMk id="5" creationId="{8B5EA872-2641-7465-7A15-4C870EF49949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9:03.696" v="1750" actId="26606"/>
        <pc:sldMkLst>
          <pc:docMk/>
          <pc:sldMk cId="2960054882" sldId="275"/>
        </pc:sldMkLst>
        <pc:spChg chg="del">
          <ac:chgData name="Zeni, Adrian" userId="88e1b842-0844-41cf-baf0-29904c1149b5" providerId="ADAL" clId="{DEED1A9A-593A-47AB-8CB5-3B8561B4386F}" dt="2023-09-11T18:38:59.191" v="1747" actId="478"/>
          <ac:spMkLst>
            <pc:docMk/>
            <pc:sldMk cId="2960054882" sldId="275"/>
            <ac:spMk id="2" creationId="{32CBFFD7-5975-D29E-CFF6-0A147D225725}"/>
          </ac:spMkLst>
        </pc:spChg>
        <pc:spChg chg="del">
          <ac:chgData name="Zeni, Adrian" userId="88e1b842-0844-41cf-baf0-29904c1149b5" providerId="ADAL" clId="{DEED1A9A-593A-47AB-8CB5-3B8561B4386F}" dt="2023-09-11T18:38:58.072" v="1746" actId="478"/>
          <ac:spMkLst>
            <pc:docMk/>
            <pc:sldMk cId="2960054882" sldId="275"/>
            <ac:spMk id="3" creationId="{AAFBF6DB-0F0B-4901-0621-5E0ADA20DC90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1" creationId="{0B761509-3B9A-49A6-A84B-C3D86811697D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3" creationId="{91DE43FD-EB47-414A-B0AB-169B0FFFA527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39" creationId="{32BC26D8-82FB-445E-AA49-62A77D7C1EE0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40" creationId="{CB44330D-EA18-4254-AA95-EB49948539B8}"/>
          </ac:spMkLst>
        </pc:spChg>
        <pc:grpChg chg="add del">
          <ac:chgData name="Zeni, Adrian" userId="88e1b842-0844-41cf-baf0-29904c1149b5" providerId="ADAL" clId="{DEED1A9A-593A-47AB-8CB5-3B8561B4386F}" dt="2023-09-11T18:39:03.693" v="1749" actId="26606"/>
          <ac:grpSpMkLst>
            <pc:docMk/>
            <pc:sldMk cId="2960054882" sldId="275"/>
            <ac:grpSpMk id="1035" creationId="{58495BCC-CE77-4CC2-952E-846F41119FD5}"/>
          </ac:grpSpMkLst>
        </pc:grpChg>
        <pc:picChg chg="add mod">
          <ac:chgData name="Zeni, Adrian" userId="88e1b842-0844-41cf-baf0-29904c1149b5" providerId="ADAL" clId="{DEED1A9A-593A-47AB-8CB5-3B8561B4386F}" dt="2023-09-11T18:39:03.696" v="1750" actId="26606"/>
          <ac:picMkLst>
            <pc:docMk/>
            <pc:sldMk cId="2960054882" sldId="275"/>
            <ac:picMk id="1026" creationId="{2D812D29-B740-33F5-7313-DC826D0FA5ED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2:33.761" v="896" actId="14100"/>
        <pc:sldMkLst>
          <pc:docMk/>
          <pc:sldMk cId="2112454062" sldId="276"/>
        </pc:sldMkLst>
        <pc:spChg chg="del">
          <ac:chgData name="Zeni, Adrian" userId="88e1b842-0844-41cf-baf0-29904c1149b5" providerId="ADAL" clId="{DEED1A9A-593A-47AB-8CB5-3B8561B4386F}" dt="2023-09-11T18:22:15.802" v="880" actId="478"/>
          <ac:spMkLst>
            <pc:docMk/>
            <pc:sldMk cId="2112454062" sldId="276"/>
            <ac:spMk id="2" creationId="{0BCA31AC-20F7-8329-6476-4DAD674CB67F}"/>
          </ac:spMkLst>
        </pc:spChg>
        <pc:spChg chg="del">
          <ac:chgData name="Zeni, Adrian" userId="88e1b842-0844-41cf-baf0-29904c1149b5" providerId="ADAL" clId="{DEED1A9A-593A-47AB-8CB5-3B8561B4386F}" dt="2023-09-11T18:22:14.835" v="879" actId="478"/>
          <ac:spMkLst>
            <pc:docMk/>
            <pc:sldMk cId="2112454062" sldId="276"/>
            <ac:spMk id="3" creationId="{2D43888A-5070-9B58-062A-158CDE0BE872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7" creationId="{5E55A99C-0BDC-4DBE-8E40-9FA66F629FA1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8" creationId="{1500B4A4-B1F1-41EA-886A-B8A210DBCA3B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0" creationId="{7C1E5815-D54C-487F-A054-6D4930ADE3DF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1" creationId="{736F0DFD-0954-464F-BF12-DD2E6F6E038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3" creationId="{01D0AF59-99C3-4251-AB9A-C966C6AD440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4" creationId="{1855405F-37A2-4869-9154-F8BE3BECE6C3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6" creationId="{7C1E5815-D54C-487F-A054-6D4930ADE3DF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7" creationId="{736F0DFD-0954-464F-BF12-DD2E6F6E0380}"/>
          </ac:spMkLst>
        </pc:spChg>
        <pc:picChg chg="add mod">
          <ac:chgData name="Zeni, Adrian" userId="88e1b842-0844-41cf-baf0-29904c1149b5" providerId="ADAL" clId="{DEED1A9A-593A-47AB-8CB5-3B8561B4386F}" dt="2023-09-11T18:22:33.761" v="896" actId="14100"/>
          <ac:picMkLst>
            <pc:docMk/>
            <pc:sldMk cId="2112454062" sldId="276"/>
            <ac:picMk id="2050" creationId="{93FDAA3E-5F11-0B56-DA93-8941652EA687}"/>
          </ac:picMkLst>
        </pc:picChg>
        <pc:cxnChg chg="add del">
          <ac:chgData name="Zeni, Adrian" userId="88e1b842-0844-41cf-baf0-29904c1149b5" providerId="ADAL" clId="{DEED1A9A-593A-47AB-8CB5-3B8561B4386F}" dt="2023-09-11T18:22:21.985" v="884" actId="26606"/>
          <ac:cxnSpMkLst>
            <pc:docMk/>
            <pc:sldMk cId="2112454062" sldId="276"/>
            <ac:cxnSpMk id="2055" creationId="{E12350F3-DB83-413A-980B-1CEB92498664}"/>
          </ac:cxnSpMkLst>
        </pc:cxnChg>
      </pc:sldChg>
      <pc:sldChg chg="new del">
        <pc:chgData name="Zeni, Adrian" userId="88e1b842-0844-41cf-baf0-29904c1149b5" providerId="ADAL" clId="{DEED1A9A-593A-47AB-8CB5-3B8561B4386F}" dt="2023-09-11T18:00:24.899" v="22" actId="47"/>
        <pc:sldMkLst>
          <pc:docMk/>
          <pc:sldMk cId="4273012017" sldId="277"/>
        </pc:sldMkLst>
      </pc:sldChg>
      <pc:sldChg chg="addSp new">
        <pc:chgData name="Zeni, Adrian" userId="88e1b842-0844-41cf-baf0-29904c1149b5" providerId="ADAL" clId="{DEED1A9A-593A-47AB-8CB5-3B8561B4386F}" dt="2023-09-11T18:00:14.964" v="19"/>
        <pc:sldMkLst>
          <pc:docMk/>
          <pc:sldMk cId="3623482576" sldId="278"/>
        </pc:sldMkLst>
        <pc:picChg chg="add">
          <ac:chgData name="Zeni, Adrian" userId="88e1b842-0844-41cf-baf0-29904c1149b5" providerId="ADAL" clId="{DEED1A9A-593A-47AB-8CB5-3B8561B4386F}" dt="2023-09-11T18:00:14.964" v="19"/>
          <ac:picMkLst>
            <pc:docMk/>
            <pc:sldMk cId="3623482576" sldId="278"/>
            <ac:picMk id="3074" creationId="{23D67CD9-C24E-DC4E-3B84-12B334E96969}"/>
          </ac:picMkLst>
        </pc:picChg>
      </pc:sldChg>
      <pc:sldChg chg="delSp add setBg delDesignElem">
        <pc:chgData name="Zeni, Adrian" userId="88e1b842-0844-41cf-baf0-29904c1149b5" providerId="ADAL" clId="{DEED1A9A-593A-47AB-8CB5-3B8561B4386F}" dt="2023-09-11T18:00:23.394" v="21"/>
        <pc:sldMkLst>
          <pc:docMk/>
          <pc:sldMk cId="1580344559" sldId="279"/>
        </pc:sldMkLst>
        <pc:spChg chg="del">
          <ac:chgData name="Zeni, Adrian" userId="88e1b842-0844-41cf-baf0-29904c1149b5" providerId="ADAL" clId="{DEED1A9A-593A-47AB-8CB5-3B8561B4386F}" dt="2023-09-11T18:00:23.394" v="21"/>
          <ac:spMkLst>
            <pc:docMk/>
            <pc:sldMk cId="1580344559" sldId="279"/>
            <ac:spMk id="8" creationId="{7D9D36D6-2AC5-46A1-A849-4C82D5264A3A}"/>
          </ac:spMkLst>
        </pc:spChg>
      </pc:sldChg>
      <pc:sldChg chg="addSp modSp new mod setBg">
        <pc:chgData name="Zeni, Adrian" userId="88e1b842-0844-41cf-baf0-29904c1149b5" providerId="ADAL" clId="{DEED1A9A-593A-47AB-8CB5-3B8561B4386F}" dt="2023-09-11T18:45:21.393" v="1966" actId="313"/>
        <pc:sldMkLst>
          <pc:docMk/>
          <pc:sldMk cId="891235443" sldId="280"/>
        </pc:sldMkLst>
        <pc:spChg chg="mod">
          <ac:chgData name="Zeni, Adrian" userId="88e1b842-0844-41cf-baf0-29904c1149b5" providerId="ADAL" clId="{DEED1A9A-593A-47AB-8CB5-3B8561B4386F}" dt="2023-09-11T18:44:52.560" v="1920" actId="27636"/>
          <ac:spMkLst>
            <pc:docMk/>
            <pc:sldMk cId="891235443" sldId="280"/>
            <ac:spMk id="2" creationId="{3E16C11F-B486-5E1C-3288-996DEEB3D2FB}"/>
          </ac:spMkLst>
        </pc:spChg>
        <pc:spChg chg="mod">
          <ac:chgData name="Zeni, Adrian" userId="88e1b842-0844-41cf-baf0-29904c1149b5" providerId="ADAL" clId="{DEED1A9A-593A-47AB-8CB5-3B8561B4386F}" dt="2023-09-11T18:45:21.393" v="1966" actId="313"/>
          <ac:spMkLst>
            <pc:docMk/>
            <pc:sldMk cId="891235443" sldId="280"/>
            <ac:spMk id="3" creationId="{A8A80F6E-E34D-742F-89F6-DE25682FB452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0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2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4:44.888" v="1902" actId="26606"/>
          <ac:picMkLst>
            <pc:docMk/>
            <pc:sldMk cId="891235443" sldId="280"/>
            <ac:picMk id="5" creationId="{2F91CC19-94CE-14BF-0961-82EE9F6B52DA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40:34.961" v="1756" actId="20577"/>
        <pc:sldMkLst>
          <pc:docMk/>
          <pc:sldMk cId="215123170" sldId="281"/>
        </pc:sldMkLst>
        <pc:spChg chg="mo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2" creationId="{3D28D4FB-9E1B-7FDC-9799-82EBBDDF1CD7}"/>
          </ac:spMkLst>
        </pc:spChg>
        <pc:spChg chg="mod">
          <ac:chgData name="Zeni, Adrian" userId="88e1b842-0844-41cf-baf0-29904c1149b5" providerId="ADAL" clId="{DEED1A9A-593A-47AB-8CB5-3B8561B4386F}" dt="2023-09-11T18:40:34.961" v="1756" actId="20577"/>
          <ac:spMkLst>
            <pc:docMk/>
            <pc:sldMk cId="215123170" sldId="281"/>
            <ac:spMk id="3" creationId="{C02A4355-2C4E-51ED-853B-DA456C6E2C97}"/>
          </ac:spMkLst>
        </pc:spChg>
        <pc:spChg chg="add del mod ord">
          <ac:chgData name="Zeni, Adrian" userId="88e1b842-0844-41cf-baf0-29904c1149b5" providerId="ADAL" clId="{DEED1A9A-593A-47AB-8CB5-3B8561B4386F}" dt="2023-09-11T18:40:31.656" v="1754" actId="478"/>
          <ac:spMkLst>
            <pc:docMk/>
            <pc:sldMk cId="215123170" sldId="281"/>
            <ac:spMk id="5" creationId="{33DE6C4C-40D8-EFFF-2BC4-96A69B3CE4D9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199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201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0:27.070" v="1753" actId="26606"/>
          <ac:picMkLst>
            <pc:docMk/>
            <pc:sldMk cId="215123170" sldId="281"/>
            <ac:picMk id="8194" creationId="{67BD40C0-93C5-8EA6-F20B-10EEEE5508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3:12.972" v="1359" actId="26606"/>
        <pc:sldMkLst>
          <pc:docMk/>
          <pc:sldMk cId="3271257316" sldId="282"/>
        </pc:sldMkLst>
        <pc:spChg chg="mo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2" creationId="{41F4D855-827A-DE21-7847-EF6849A2CB4C}"/>
          </ac:spMkLst>
        </pc:spChg>
        <pc:spChg chg="mod or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3" creationId="{E7F44FF2-BC9A-D168-7685-E2E954A3FC97}"/>
          </ac:spMkLst>
        </pc:spChg>
        <pc:spChg chg="add del mod">
          <ac:chgData name="Zeni, Adrian" userId="88e1b842-0844-41cf-baf0-29904c1149b5" providerId="ADAL" clId="{DEED1A9A-593A-47AB-8CB5-3B8561B4386F}" dt="2023-09-11T18:32:57.058" v="1355" actId="478"/>
          <ac:spMkLst>
            <pc:docMk/>
            <pc:sldMk cId="3271257316" sldId="282"/>
            <ac:spMk id="5" creationId="{B8B567F9-FE11-FBE2-A606-6B9BDFD28C9C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3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5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7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09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10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3:12.972" v="1359" actId="26606"/>
          <ac:picMkLst>
            <pc:docMk/>
            <pc:sldMk cId="3271257316" sldId="282"/>
            <ac:picMk id="4098" creationId="{F5749E3A-1697-77F0-1C20-3651470679B4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4:58.964" v="1470" actId="26606"/>
        <pc:sldMkLst>
          <pc:docMk/>
          <pc:sldMk cId="2965736349" sldId="283"/>
        </pc:sldMkLst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2" creationId="{2C8AB838-9165-F7C6-4405-E88DFD1EC3D3}"/>
          </ac:spMkLst>
        </pc:spChg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3" creationId="{E44AC821-D8A8-6E01-3F7E-41F299AB92FC}"/>
          </ac:spMkLst>
        </pc:spChg>
        <pc:spChg chg="add del">
          <ac:chgData name="Zeni, Adrian" userId="88e1b842-0844-41cf-baf0-29904c1149b5" providerId="ADAL" clId="{DEED1A9A-593A-47AB-8CB5-3B8561B4386F}" dt="2023-09-11T18:34:33.817" v="1466" actId="478"/>
          <ac:spMkLst>
            <pc:docMk/>
            <pc:sldMk cId="2965736349" sldId="283"/>
            <ac:spMk id="5" creationId="{3E881990-12F7-50A8-D58F-89B8C74422B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7" creationId="{DBC6133C-0615-4CE4-9132-37E609A9BDF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9" creationId="{169CC832-2974-4E8D-90ED-3E2941BA733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1" creationId="{55222F96-971A-4F90-B841-6BAB416C7AC1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3" creationId="{08980754-6F4B-43C9-B9BE-127B6BED658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5" creationId="{2C1BBA94-3F40-40AA-8BB9-E69E25E537C1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7" creationId="{F13C74B1-5B17-4795-BED0-7140497B445A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8" creationId="{D4974D33-8DC5-464E-8C6D-BE58F0669C17}"/>
          </ac:spMkLst>
        </pc:spChg>
        <pc:picChg chg="add mod">
          <ac:chgData name="Zeni, Adrian" userId="88e1b842-0844-41cf-baf0-29904c1149b5" providerId="ADAL" clId="{DEED1A9A-593A-47AB-8CB5-3B8561B4386F}" dt="2023-09-11T18:34:58.964" v="1470" actId="26606"/>
          <ac:picMkLst>
            <pc:docMk/>
            <pc:sldMk cId="2965736349" sldId="283"/>
            <ac:picMk id="5122" creationId="{2F520783-326E-3FC5-3B1A-D6F250FE803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6:22.527" v="1511" actId="255"/>
        <pc:sldMkLst>
          <pc:docMk/>
          <pc:sldMk cId="1284501297" sldId="284"/>
        </pc:sldMkLst>
        <pc:spChg chg="mo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2" creationId="{17A2FF8F-3125-5113-678D-45B92F18F61E}"/>
          </ac:spMkLst>
        </pc:spChg>
        <pc:spChg chg="mod">
          <ac:chgData name="Zeni, Adrian" userId="88e1b842-0844-41cf-baf0-29904c1149b5" providerId="ADAL" clId="{DEED1A9A-593A-47AB-8CB5-3B8561B4386F}" dt="2023-09-11T18:36:22.527" v="1511" actId="255"/>
          <ac:spMkLst>
            <pc:docMk/>
            <pc:sldMk cId="1284501297" sldId="284"/>
            <ac:spMk id="3" creationId="{C0B7A5DA-7D05-08D7-E8E1-9FFBA08D80C2}"/>
          </ac:spMkLst>
        </pc:spChg>
        <pc:spChg chg="add del">
          <ac:chgData name="Zeni, Adrian" userId="88e1b842-0844-41cf-baf0-29904c1149b5" providerId="ADAL" clId="{DEED1A9A-593A-47AB-8CB5-3B8561B4386F}" dt="2023-09-11T18:35:20.129" v="1498" actId="478"/>
          <ac:spMkLst>
            <pc:docMk/>
            <pc:sldMk cId="1284501297" sldId="284"/>
            <ac:spMk id="5" creationId="{59B05BE4-9722-82F8-5CB8-4B79FBF40198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1" creationId="{32AEEBC8-9D30-42EF-95F2-386C2653FBF0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3" creationId="{2E92FA66-67D7-4CB4-94D3-E643A9AD4757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5" creationId="{441CF7D6-A660-431A-B0BB-140A0D5556B6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6" creationId="{2550BE34-C2B8-49B8-8519-67A8CAD51AE9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7" creationId="{0570A85B-3810-4F95-97B0-CBF4CCDB381C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8" creationId="{A7457DD9-5A45-400A-AB4B-4B4EDECA25F1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0" creationId="{2B97F24A-32CE-4C1C-A50D-3016B394DCFB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1" creationId="{6357EC4F-235E-4222-A36F-C7878ACE37F2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3" creationId="{2550BE34-C2B8-49B8-8519-67A8CAD51AE9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4" creationId="{A7457DD9-5A45-400A-AB4B-4B4EDECA25F1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5" creationId="{441CF7D6-A660-431A-B0BB-140A0D5556B6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6" creationId="{0570A85B-3810-4F95-97B0-CBF4CCDB381C}"/>
          </ac:spMkLst>
        </pc:spChg>
        <pc:picChg chg="add mod">
          <ac:chgData name="Zeni, Adrian" userId="88e1b842-0844-41cf-baf0-29904c1149b5" providerId="ADAL" clId="{DEED1A9A-593A-47AB-8CB5-3B8561B4386F}" dt="2023-09-11T18:36:14.129" v="1507" actId="26606"/>
          <ac:picMkLst>
            <pc:docMk/>
            <pc:sldMk cId="1284501297" sldId="284"/>
            <ac:picMk id="6146" creationId="{2017414A-34DD-2B2A-2674-1CE9907649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03.339" v="1684" actId="26606"/>
        <pc:sldMkLst>
          <pc:docMk/>
          <pc:sldMk cId="241456456" sldId="285"/>
        </pc:sldMkLst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2" creationId="{42FD00FB-9903-2B59-8E1B-2F5E29C68C3B}"/>
          </ac:spMkLst>
        </pc:spChg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3" creationId="{2994D4CA-46F0-5067-7E20-F128C8A00304}"/>
          </ac:spMkLst>
        </pc:spChg>
        <pc:spChg chg="add del">
          <ac:chgData name="Zeni, Adrian" userId="88e1b842-0844-41cf-baf0-29904c1149b5" providerId="ADAL" clId="{DEED1A9A-593A-47AB-8CB5-3B8561B4386F}" dt="2023-09-11T18:37:44.282" v="1682" actId="478"/>
          <ac:spMkLst>
            <pc:docMk/>
            <pc:sldMk cId="241456456" sldId="285"/>
            <ac:spMk id="5" creationId="{F1966772-4BC1-65D9-62A7-1FD70E3A5F72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5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7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8:03.339" v="1684" actId="26606"/>
          <ac:picMkLst>
            <pc:docMk/>
            <pc:sldMk cId="241456456" sldId="285"/>
            <ac:picMk id="7170" creationId="{6593D52A-1273-5C52-27F7-CD5B28DBF4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A416-C4C7-4E31-991F-6467A9D5106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12524-E7C1-441A-A96C-D3334F7F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to download html live server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12524-E7C1-441A-A96C-D3334F7F7B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96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5114705"/>
            <a:ext cx="9229917" cy="980017"/>
          </a:xfrm>
        </p:spPr>
        <p:txBody>
          <a:bodyPr>
            <a:noAutofit/>
          </a:bodyPr>
          <a:lstStyle/>
          <a:p>
            <a:r>
              <a:rPr lang="en-US" sz="6600" b="1" dirty="0"/>
              <a:t>Code Club 10/23/23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3441281" y="763278"/>
            <a:ext cx="4780655" cy="3112359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6C11F-B486-5E1C-3288-996DEEB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This week in tech: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1CC19-94CE-14BF-0961-82EE9F6B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86598"/>
            <a:ext cx="5458968" cy="3684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192AF-6BF9-0B1E-36A7-8299C5300A12}"/>
              </a:ext>
            </a:extLst>
          </p:cNvPr>
          <p:cNvSpPr txBox="1"/>
          <p:nvPr/>
        </p:nvSpPr>
        <p:spPr>
          <a:xfrm rot="10800000" flipH="1" flipV="1">
            <a:off x="423148" y="2474191"/>
            <a:ext cx="5234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Apple announced a cheaper vision pro headset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Tesla </a:t>
            </a:r>
            <a:r>
              <a:rPr lang="en-US" sz="2000" dirty="0" err="1"/>
              <a:t>Cybertruck</a:t>
            </a:r>
            <a:r>
              <a:rPr lang="en-US" sz="2000" dirty="0"/>
              <a:t> got a new release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November 30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Tesla now also has an official API for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Project Silica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wants to store petabytes of data on glass plates in Antarctica for 10,000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 tries game streaming</a:t>
            </a:r>
          </a:p>
        </p:txBody>
      </p:sp>
    </p:spTree>
    <p:extLst>
      <p:ext uri="{BB962C8B-B14F-4D97-AF65-F5344CB8AC3E}">
        <p14:creationId xmlns:p14="http://schemas.microsoft.com/office/powerpoint/2010/main" val="89123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315604B-C5DA-20DE-C582-C4A2ABF20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AF67-2032-FC99-3752-7635EEA9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5200">
                <a:solidFill>
                  <a:srgbClr val="FFFFFF"/>
                </a:solidFill>
              </a:rPr>
              <a:t>Advanced HTML</a:t>
            </a:r>
          </a:p>
        </p:txBody>
      </p:sp>
    </p:spTree>
    <p:extLst>
      <p:ext uri="{BB962C8B-B14F-4D97-AF65-F5344CB8AC3E}">
        <p14:creationId xmlns:p14="http://schemas.microsoft.com/office/powerpoint/2010/main" val="314553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Buttons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Things you can click 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Different tags can be inside of the button tag to format text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Often stylized with CSS!</a:t>
            </a:r>
          </a:p>
          <a:p>
            <a:pPr lvl="1">
              <a:lnSpc>
                <a:spcPct val="90000"/>
              </a:lnSpc>
            </a:pPr>
            <a:r>
              <a:rPr lang="en-US" sz="1434" dirty="0"/>
              <a:t>The default button is pretty simple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98E3E-2453-4938-B0AF-F8E263A0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7" y="2734056"/>
            <a:ext cx="1049433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More Pages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Each page is a different HTML file</a:t>
            </a:r>
          </a:p>
          <a:p>
            <a:r>
              <a:rPr lang="en-US" sz="2200" dirty="0"/>
              <a:t>Can be sorted into folders for more organization as well</a:t>
            </a:r>
          </a:p>
          <a:p>
            <a:r>
              <a:rPr lang="en-US" sz="2200" dirty="0"/>
              <a:t>Links can be made using the &lt;a&gt; tag with </a:t>
            </a:r>
            <a:r>
              <a:rPr lang="en-US" sz="2200" dirty="0" err="1"/>
              <a:t>href</a:t>
            </a:r>
            <a:r>
              <a:rPr lang="en-US" sz="2200" dirty="0"/>
              <a:t>=[FILE]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07111-A991-FD25-D02D-07B8C9E9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37632"/>
            <a:ext cx="10917936" cy="28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8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Images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&lt;img&gt; tag displays any kind of images on your webpage!</a:t>
            </a:r>
          </a:p>
          <a:p>
            <a:r>
              <a:rPr lang="en-US" sz="2200">
                <a:solidFill>
                  <a:srgbClr val="FFFFFF"/>
                </a:solidFill>
              </a:rPr>
              <a:t>Use src= to define the name/location of the file</a:t>
            </a:r>
          </a:p>
          <a:p>
            <a:r>
              <a:rPr lang="en-US" sz="2200">
                <a:solidFill>
                  <a:srgbClr val="FFFFFF"/>
                </a:solidFill>
              </a:rPr>
              <a:t>Width and height tags exist to define the size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A6D2-6FB4-D3BB-0BFD-F571762B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683020"/>
            <a:ext cx="10917936" cy="18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665" y="4037770"/>
            <a:ext cx="6766669" cy="718474"/>
          </a:xfrm>
        </p:spPr>
        <p:txBody>
          <a:bodyPr>
            <a:noAutofit/>
          </a:bodyPr>
          <a:lstStyle/>
          <a:p>
            <a:pPr defTabSz="445030"/>
            <a:r>
              <a:rPr lang="en-US" sz="481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started!</a:t>
            </a:r>
            <a:endParaRPr lang="en-US" sz="6600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4149763" y="847637"/>
            <a:ext cx="3504810" cy="2281744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FF615B-EC8E-F28E-1CD4-4C3FE4F11334}"/>
              </a:ext>
            </a:extLst>
          </p:cNvPr>
          <p:cNvSpPr txBox="1">
            <a:spLocks/>
          </p:cNvSpPr>
          <p:nvPr/>
        </p:nvSpPr>
        <p:spPr>
          <a:xfrm>
            <a:off x="-80668" y="5497104"/>
            <a:ext cx="12353025" cy="718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45030"/>
            <a:r>
              <a:rPr lang="en-US" sz="3600" b="1" dirty="0"/>
              <a:t>https://www.w3schools.com/html/html_basic.asp</a:t>
            </a:r>
          </a:p>
        </p:txBody>
      </p:sp>
    </p:spTree>
    <p:extLst>
      <p:ext uri="{BB962C8B-B14F-4D97-AF65-F5344CB8AC3E}">
        <p14:creationId xmlns:p14="http://schemas.microsoft.com/office/powerpoint/2010/main" val="464357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182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Meiryo</vt:lpstr>
      <vt:lpstr>Arial</vt:lpstr>
      <vt:lpstr>Calibri</vt:lpstr>
      <vt:lpstr>1_Office Theme</vt:lpstr>
      <vt:lpstr>PowerPoint Presentation</vt:lpstr>
      <vt:lpstr>Code Club 10/23/23</vt:lpstr>
      <vt:lpstr>This week in tech:</vt:lpstr>
      <vt:lpstr>Advanced HTML</vt:lpstr>
      <vt:lpstr>Buttons</vt:lpstr>
      <vt:lpstr>More Pages</vt:lpstr>
      <vt:lpstr>Images</vt:lpstr>
      <vt:lpstr>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Zeni</dc:creator>
  <cp:lastModifiedBy>Zeni, Adrian</cp:lastModifiedBy>
  <cp:revision>1</cp:revision>
  <dcterms:created xsi:type="dcterms:W3CDTF">2023-09-04T18:14:06Z</dcterms:created>
  <dcterms:modified xsi:type="dcterms:W3CDTF">2023-10-23T21:00:44Z</dcterms:modified>
</cp:coreProperties>
</file>