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D41E-E185-41B4-81D8-9D20C977B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1E782F-BFD9-49D2-A084-0F496C82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25FC3-464B-4D03-B2BE-902B7ABF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F68F7-117B-45B3-85FB-0CBC5FE1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B1331-005B-41B3-B941-AA8E99FC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0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4CFE-4EA7-4E18-96EE-CBB5CC83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D87EA-6AB8-4580-8142-64F0C47C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78CEE-8C88-479E-B338-E6C3997A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E6917-9860-488F-B99B-93A9033C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CF7D1-10D5-4A85-845C-E4637A1F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1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AD1F7-9A1E-4EE6-BFF7-F9A2CFA82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A254E-CA6D-4F6F-B1A3-930E4BFD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6CA37-0A7D-498F-AB1A-DE71E71A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30BA5-410C-4D28-A021-F78DA7E2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A6835-B33B-47D5-A9A8-68C73BE7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03C8-43D3-4F73-914B-5E4C93B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FE06F-B8D9-49A1-A078-65E4E3DC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E5D30-099F-45CC-AD99-813D0BD9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81F67-14E3-4B11-B36C-D3C0B19C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F036C-077C-4D3D-B75A-73C98A8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885D5-6545-4193-9F62-10EEB594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30F0B-07A8-4171-AA4D-164C3645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D8DF6-AE83-4FFA-A427-602DDB04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F981-575C-4D1A-BB4E-DEC8B57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3197E-83B6-47CF-A739-3B621C3C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7B556-EA09-4562-83BD-35B47B78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6B1D3-36B9-449C-9C07-A2BA65C85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8740A-27DE-408D-A1EB-F5408210C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CDC5B-5394-4BDE-96C4-35B9B8C3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BBB39-42B5-412D-90AC-CBB418B9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1B78C-B1FA-46B4-BE02-E9CD5202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8BBD0-21EA-4AE6-9683-FB00603E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9429-B0A0-4189-85C6-8B13FC2A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5A20C-2BEE-4EA4-AE76-944539D9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DE6AF-25CD-4C3D-9F27-C61A9F507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5C8C4-5903-45AF-95EA-6FE4DE3F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993A7-371E-4F63-9BF0-C8E4D642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9C848-8556-49D8-B485-76814D29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E4D874-47D4-4E52-ABCC-7B04686B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F235C-BCDF-4150-A6FE-61FBF0A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285ED-D2D6-46E7-9B0D-FD60ABEF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AFA86-A760-46EF-AAC5-F61FC778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B14D40-1202-4A60-A619-CD1D766C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BDC134-00F3-47C4-A327-24AA6F4C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A9A3D-BBC0-469B-9715-E5DEA04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1FE14-138E-4863-9F19-F583B1C6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84A9-FEB2-4B66-87A6-760C8B2E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8E80F-CFDE-4023-AA9A-BA487C1A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4FD80-A614-4B7F-B9DE-5C70E310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33E5B-9980-47D6-9EF9-564F77DE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E49FA-9F48-4490-976D-F7759AD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C1F2F-2264-4E6E-94C1-4121EC0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BFB7-BDB0-4148-94BF-DF21E2D4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96C5DF-2248-4B5A-8454-13ED307AC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86EC0-9582-449C-AF04-AF969E44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D87AC-2647-46AB-A8E4-C746BF2D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E884C-4253-4790-B2BD-63F26E2B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83EEF-B9E3-40E9-8D6B-2A9E5E35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17B97D-0FEB-4F9E-8587-9BE54712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4E515-FB86-41E4-8CEF-95C94831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7E7FF-06C0-4465-89C8-0CD66F4C0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1CE5-08B3-45C9-BC32-E7A61BA154E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4A635-BF04-4AA6-AC28-665531FAD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9241B-C115-4AB0-91D8-B97CEEA3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2238-CC1A-4E10-811D-40871C83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6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3E671C5-6924-4226-944E-970CDD68EA30}"/>
              </a:ext>
            </a:extLst>
          </p:cNvPr>
          <p:cNvSpPr/>
          <p:nvPr/>
        </p:nvSpPr>
        <p:spPr>
          <a:xfrm>
            <a:off x="833486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74E1E3D-5035-4859-A98A-9F87D74899C6}"/>
              </a:ext>
            </a:extLst>
          </p:cNvPr>
          <p:cNvSpPr/>
          <p:nvPr/>
        </p:nvSpPr>
        <p:spPr>
          <a:xfrm>
            <a:off x="1865328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3E7A505-8AF3-4025-AA0A-816048718F0F}"/>
              </a:ext>
            </a:extLst>
          </p:cNvPr>
          <p:cNvSpPr/>
          <p:nvPr/>
        </p:nvSpPr>
        <p:spPr>
          <a:xfrm>
            <a:off x="2897170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96016E2-7C11-4A30-812C-E2C08BF70BB0}"/>
              </a:ext>
            </a:extLst>
          </p:cNvPr>
          <p:cNvSpPr/>
          <p:nvPr/>
        </p:nvSpPr>
        <p:spPr>
          <a:xfrm>
            <a:off x="3929012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66B6A72-5A97-41CA-8ED4-24B3C1C80D8C}"/>
              </a:ext>
            </a:extLst>
          </p:cNvPr>
          <p:cNvSpPr/>
          <p:nvPr/>
        </p:nvSpPr>
        <p:spPr>
          <a:xfrm>
            <a:off x="4960854" y="933252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03F232E-A04D-48EE-ABA3-86CE4679A485}"/>
              </a:ext>
            </a:extLst>
          </p:cNvPr>
          <p:cNvSpPr/>
          <p:nvPr/>
        </p:nvSpPr>
        <p:spPr>
          <a:xfrm>
            <a:off x="833486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E96F1E3-1A20-406D-B5D3-13D2286D201F}"/>
              </a:ext>
            </a:extLst>
          </p:cNvPr>
          <p:cNvSpPr/>
          <p:nvPr/>
        </p:nvSpPr>
        <p:spPr>
          <a:xfrm>
            <a:off x="1865328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4FF52F6-2866-4F8E-BBFB-853CABD8F0B2}"/>
              </a:ext>
            </a:extLst>
          </p:cNvPr>
          <p:cNvSpPr/>
          <p:nvPr/>
        </p:nvSpPr>
        <p:spPr>
          <a:xfrm>
            <a:off x="2897170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DBCBCC7-67C6-43BE-BD00-71E9FF785D2C}"/>
              </a:ext>
            </a:extLst>
          </p:cNvPr>
          <p:cNvSpPr/>
          <p:nvPr/>
        </p:nvSpPr>
        <p:spPr>
          <a:xfrm>
            <a:off x="3929012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C247609-5174-4EBE-8EF0-AAD92022D0F9}"/>
              </a:ext>
            </a:extLst>
          </p:cNvPr>
          <p:cNvSpPr/>
          <p:nvPr/>
        </p:nvSpPr>
        <p:spPr>
          <a:xfrm>
            <a:off x="4960854" y="190578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11E61619-EC8C-4062-95B3-532A7B7F6B3B}"/>
              </a:ext>
            </a:extLst>
          </p:cNvPr>
          <p:cNvSpPr/>
          <p:nvPr/>
        </p:nvSpPr>
        <p:spPr>
          <a:xfrm>
            <a:off x="833486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5EC656F-6206-4ABF-B060-E5AAC3096306}"/>
              </a:ext>
            </a:extLst>
          </p:cNvPr>
          <p:cNvSpPr/>
          <p:nvPr/>
        </p:nvSpPr>
        <p:spPr>
          <a:xfrm>
            <a:off x="1865328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9D8E3B5-7EA6-41F3-8CAE-E60FA9020095}"/>
              </a:ext>
            </a:extLst>
          </p:cNvPr>
          <p:cNvSpPr/>
          <p:nvPr/>
        </p:nvSpPr>
        <p:spPr>
          <a:xfrm>
            <a:off x="2897170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BD422527-EC07-4E0B-9BCD-B5F3B740E377}"/>
              </a:ext>
            </a:extLst>
          </p:cNvPr>
          <p:cNvSpPr/>
          <p:nvPr/>
        </p:nvSpPr>
        <p:spPr>
          <a:xfrm>
            <a:off x="3929012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EF3C47E7-2B0A-4799-ADFF-C15579C71F70}"/>
              </a:ext>
            </a:extLst>
          </p:cNvPr>
          <p:cNvSpPr/>
          <p:nvPr/>
        </p:nvSpPr>
        <p:spPr>
          <a:xfrm>
            <a:off x="4960854" y="288381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AD1DA0E-993D-4B67-A6E9-F92D7C454AC2}"/>
              </a:ext>
            </a:extLst>
          </p:cNvPr>
          <p:cNvSpPr/>
          <p:nvPr/>
        </p:nvSpPr>
        <p:spPr>
          <a:xfrm>
            <a:off x="833486" y="3951401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30B1B769-471D-4568-9DBF-9E2E9C0007FD}"/>
              </a:ext>
            </a:extLst>
          </p:cNvPr>
          <p:cNvSpPr/>
          <p:nvPr/>
        </p:nvSpPr>
        <p:spPr>
          <a:xfrm>
            <a:off x="1865328" y="3951401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6D0E874-3C23-4DF9-B5AB-7F497C21E1EA}"/>
              </a:ext>
            </a:extLst>
          </p:cNvPr>
          <p:cNvSpPr/>
          <p:nvPr/>
        </p:nvSpPr>
        <p:spPr>
          <a:xfrm>
            <a:off x="2897170" y="3951401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FF66E9C-D9C6-4F72-A599-9F7A9D701CBF}"/>
              </a:ext>
            </a:extLst>
          </p:cNvPr>
          <p:cNvSpPr/>
          <p:nvPr/>
        </p:nvSpPr>
        <p:spPr>
          <a:xfrm>
            <a:off x="3929012" y="3951401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78BF29F-37DE-41D4-AAF7-079C98A03E6A}"/>
              </a:ext>
            </a:extLst>
          </p:cNvPr>
          <p:cNvSpPr/>
          <p:nvPr/>
        </p:nvSpPr>
        <p:spPr>
          <a:xfrm>
            <a:off x="4960854" y="3951400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EE1529-CF01-4A9A-8091-C5E9677D8B55}"/>
              </a:ext>
            </a:extLst>
          </p:cNvPr>
          <p:cNvCxnSpPr>
            <a:stCxn id="20" idx="0"/>
            <a:endCxn id="15" idx="4"/>
          </p:cNvCxnSpPr>
          <p:nvPr/>
        </p:nvCxnSpPr>
        <p:spPr>
          <a:xfrm flipV="1">
            <a:off x="1139857" y="3505983"/>
            <a:ext cx="0" cy="4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C766461-2DDD-4A42-A55B-49F2D9E61242}"/>
              </a:ext>
            </a:extLst>
          </p:cNvPr>
          <p:cNvCxnSpPr>
            <a:stCxn id="15" idx="0"/>
            <a:endCxn id="10" idx="4"/>
          </p:cNvCxnSpPr>
          <p:nvPr/>
        </p:nvCxnSpPr>
        <p:spPr>
          <a:xfrm flipV="1">
            <a:off x="1139857" y="2527954"/>
            <a:ext cx="0" cy="3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314B162-5C06-46A9-88F6-176C9A614437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flipV="1">
            <a:off x="1139857" y="1555422"/>
            <a:ext cx="0" cy="35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02CB72-A924-411D-B0E6-42B933FAF27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46228" y="124433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FA08EB4-EB44-45AE-B760-E3CE8E15A25E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2388336" y="1464307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F3697F-12E8-4FD9-8EBA-9D1C4E2C0E9C}"/>
              </a:ext>
            </a:extLst>
          </p:cNvPr>
          <p:cNvCxnSpPr>
            <a:stCxn id="12" idx="3"/>
            <a:endCxn id="16" idx="7"/>
          </p:cNvCxnSpPr>
          <p:nvPr/>
        </p:nvCxnSpPr>
        <p:spPr>
          <a:xfrm flipH="1">
            <a:off x="2388336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17685F-1854-432A-9558-97E0483C7753}"/>
              </a:ext>
            </a:extLst>
          </p:cNvPr>
          <p:cNvCxnSpPr>
            <a:stCxn id="16" idx="5"/>
            <a:endCxn id="22" idx="1"/>
          </p:cNvCxnSpPr>
          <p:nvPr/>
        </p:nvCxnSpPr>
        <p:spPr>
          <a:xfrm>
            <a:off x="2388336" y="3414868"/>
            <a:ext cx="598568" cy="6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D9747E-236D-4780-9A20-07EE181D3D7A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2478070" y="4262486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93E9F9B-34B8-40A0-99D6-49702B65BC04}"/>
              </a:ext>
            </a:extLst>
          </p:cNvPr>
          <p:cNvCxnSpPr>
            <a:stCxn id="21" idx="7"/>
            <a:endCxn id="17" idx="3"/>
          </p:cNvCxnSpPr>
          <p:nvPr/>
        </p:nvCxnSpPr>
        <p:spPr>
          <a:xfrm flipV="1">
            <a:off x="2388336" y="3414868"/>
            <a:ext cx="598568" cy="6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E3ED1DA-7A90-4F89-AC23-8D98687EFE54}"/>
              </a:ext>
            </a:extLst>
          </p:cNvPr>
          <p:cNvCxnSpPr>
            <a:stCxn id="17" idx="1"/>
            <a:endCxn id="11" idx="5"/>
          </p:cNvCxnSpPr>
          <p:nvPr/>
        </p:nvCxnSpPr>
        <p:spPr>
          <a:xfrm flipH="1" flipV="1">
            <a:off x="2388336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E38EB0F-3FDD-4F98-AD73-E67ADF0D66A1}"/>
              </a:ext>
            </a:extLst>
          </p:cNvPr>
          <p:cNvCxnSpPr>
            <a:stCxn id="11" idx="7"/>
            <a:endCxn id="7" idx="3"/>
          </p:cNvCxnSpPr>
          <p:nvPr/>
        </p:nvCxnSpPr>
        <p:spPr>
          <a:xfrm flipV="1">
            <a:off x="2388336" y="1464307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1278E3-EA4E-4564-99A8-0AFEE58581C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09912" y="124433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01739C3-30D4-4234-812B-F952CA8172C2}"/>
              </a:ext>
            </a:extLst>
          </p:cNvPr>
          <p:cNvCxnSpPr>
            <a:stCxn id="8" idx="5"/>
            <a:endCxn id="14" idx="1"/>
          </p:cNvCxnSpPr>
          <p:nvPr/>
        </p:nvCxnSpPr>
        <p:spPr>
          <a:xfrm>
            <a:off x="4452020" y="1464307"/>
            <a:ext cx="598568" cy="53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437AB4-48C0-4B3B-AD73-0819D5C8F8F6}"/>
              </a:ext>
            </a:extLst>
          </p:cNvPr>
          <p:cNvCxnSpPr>
            <a:stCxn id="14" idx="3"/>
            <a:endCxn id="18" idx="7"/>
          </p:cNvCxnSpPr>
          <p:nvPr/>
        </p:nvCxnSpPr>
        <p:spPr>
          <a:xfrm flipH="1">
            <a:off x="4452020" y="2436838"/>
            <a:ext cx="598568" cy="53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242A42C-77E9-41EA-8097-0AB5BD412442}"/>
              </a:ext>
            </a:extLst>
          </p:cNvPr>
          <p:cNvCxnSpPr>
            <a:stCxn id="18" idx="5"/>
            <a:endCxn id="24" idx="1"/>
          </p:cNvCxnSpPr>
          <p:nvPr/>
        </p:nvCxnSpPr>
        <p:spPr>
          <a:xfrm>
            <a:off x="4452020" y="3414868"/>
            <a:ext cx="598568" cy="62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867F28D-744A-4094-971F-DE87E5E8BB9D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flipH="1">
            <a:off x="4541754" y="4262485"/>
            <a:ext cx="419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A7B1415-E68D-4A70-9385-475E2015F401}"/>
              </a:ext>
            </a:extLst>
          </p:cNvPr>
          <p:cNvCxnSpPr>
            <a:stCxn id="23" idx="7"/>
            <a:endCxn id="19" idx="3"/>
          </p:cNvCxnSpPr>
          <p:nvPr/>
        </p:nvCxnSpPr>
        <p:spPr>
          <a:xfrm flipV="1">
            <a:off x="4452020" y="3414867"/>
            <a:ext cx="598568" cy="6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3467770-FE0B-440B-8717-04FF63708656}"/>
              </a:ext>
            </a:extLst>
          </p:cNvPr>
          <p:cNvCxnSpPr>
            <a:stCxn id="19" idx="1"/>
            <a:endCxn id="13" idx="5"/>
          </p:cNvCxnSpPr>
          <p:nvPr/>
        </p:nvCxnSpPr>
        <p:spPr>
          <a:xfrm flipH="1" flipV="1">
            <a:off x="4452020" y="2436839"/>
            <a:ext cx="598568" cy="53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B9ED04C-C4F9-4DAF-8747-8F183B329557}"/>
              </a:ext>
            </a:extLst>
          </p:cNvPr>
          <p:cNvCxnSpPr>
            <a:stCxn id="13" idx="7"/>
            <a:endCxn id="9" idx="3"/>
          </p:cNvCxnSpPr>
          <p:nvPr/>
        </p:nvCxnSpPr>
        <p:spPr>
          <a:xfrm flipV="1">
            <a:off x="4452020" y="1464306"/>
            <a:ext cx="598568" cy="53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2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3E671C5-6924-4226-944E-970CDD68EA30}"/>
              </a:ext>
            </a:extLst>
          </p:cNvPr>
          <p:cNvSpPr/>
          <p:nvPr/>
        </p:nvSpPr>
        <p:spPr>
          <a:xfrm>
            <a:off x="833486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74E1E3D-5035-4859-A98A-9F87D74899C6}"/>
              </a:ext>
            </a:extLst>
          </p:cNvPr>
          <p:cNvSpPr/>
          <p:nvPr/>
        </p:nvSpPr>
        <p:spPr>
          <a:xfrm>
            <a:off x="1865328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3E7A505-8AF3-4025-AA0A-816048718F0F}"/>
              </a:ext>
            </a:extLst>
          </p:cNvPr>
          <p:cNvSpPr/>
          <p:nvPr/>
        </p:nvSpPr>
        <p:spPr>
          <a:xfrm>
            <a:off x="2897170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96016E2-7C11-4A30-812C-E2C08BF70BB0}"/>
              </a:ext>
            </a:extLst>
          </p:cNvPr>
          <p:cNvSpPr/>
          <p:nvPr/>
        </p:nvSpPr>
        <p:spPr>
          <a:xfrm>
            <a:off x="3929012" y="93325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66B6A72-5A97-41CA-8ED4-24B3C1C80D8C}"/>
              </a:ext>
            </a:extLst>
          </p:cNvPr>
          <p:cNvSpPr/>
          <p:nvPr/>
        </p:nvSpPr>
        <p:spPr>
          <a:xfrm>
            <a:off x="4960854" y="933252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03F232E-A04D-48EE-ABA3-86CE4679A485}"/>
              </a:ext>
            </a:extLst>
          </p:cNvPr>
          <p:cNvSpPr/>
          <p:nvPr/>
        </p:nvSpPr>
        <p:spPr>
          <a:xfrm>
            <a:off x="833486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E96F1E3-1A20-406D-B5D3-13D2286D201F}"/>
              </a:ext>
            </a:extLst>
          </p:cNvPr>
          <p:cNvSpPr/>
          <p:nvPr/>
        </p:nvSpPr>
        <p:spPr>
          <a:xfrm>
            <a:off x="1865328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4FF52F6-2866-4F8E-BBFB-853CABD8F0B2}"/>
              </a:ext>
            </a:extLst>
          </p:cNvPr>
          <p:cNvSpPr/>
          <p:nvPr/>
        </p:nvSpPr>
        <p:spPr>
          <a:xfrm>
            <a:off x="2897170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DBCBCC7-67C6-43BE-BD00-71E9FF785D2C}"/>
              </a:ext>
            </a:extLst>
          </p:cNvPr>
          <p:cNvSpPr/>
          <p:nvPr/>
        </p:nvSpPr>
        <p:spPr>
          <a:xfrm>
            <a:off x="3929012" y="190578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C247609-5174-4EBE-8EF0-AAD92022D0F9}"/>
              </a:ext>
            </a:extLst>
          </p:cNvPr>
          <p:cNvSpPr/>
          <p:nvPr/>
        </p:nvSpPr>
        <p:spPr>
          <a:xfrm>
            <a:off x="4960854" y="190578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11E61619-EC8C-4062-95B3-532A7B7F6B3B}"/>
              </a:ext>
            </a:extLst>
          </p:cNvPr>
          <p:cNvSpPr/>
          <p:nvPr/>
        </p:nvSpPr>
        <p:spPr>
          <a:xfrm>
            <a:off x="833486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5EC656F-6206-4ABF-B060-E5AAC3096306}"/>
              </a:ext>
            </a:extLst>
          </p:cNvPr>
          <p:cNvSpPr/>
          <p:nvPr/>
        </p:nvSpPr>
        <p:spPr>
          <a:xfrm>
            <a:off x="1865328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9D8E3B5-7EA6-41F3-8CAE-E60FA9020095}"/>
              </a:ext>
            </a:extLst>
          </p:cNvPr>
          <p:cNvSpPr/>
          <p:nvPr/>
        </p:nvSpPr>
        <p:spPr>
          <a:xfrm>
            <a:off x="2897170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BD422527-EC07-4E0B-9BCD-B5F3B740E377}"/>
              </a:ext>
            </a:extLst>
          </p:cNvPr>
          <p:cNvSpPr/>
          <p:nvPr/>
        </p:nvSpPr>
        <p:spPr>
          <a:xfrm>
            <a:off x="3929012" y="288381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EF3C47E7-2B0A-4799-ADFF-C15579C71F70}"/>
              </a:ext>
            </a:extLst>
          </p:cNvPr>
          <p:cNvSpPr/>
          <p:nvPr/>
        </p:nvSpPr>
        <p:spPr>
          <a:xfrm>
            <a:off x="4960854" y="288381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AD1DA0E-993D-4B67-A6E9-F92D7C454AC2}"/>
              </a:ext>
            </a:extLst>
          </p:cNvPr>
          <p:cNvSpPr/>
          <p:nvPr/>
        </p:nvSpPr>
        <p:spPr>
          <a:xfrm>
            <a:off x="833486" y="386184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30B1B769-471D-4568-9DBF-9E2E9C0007FD}"/>
              </a:ext>
            </a:extLst>
          </p:cNvPr>
          <p:cNvSpPr/>
          <p:nvPr/>
        </p:nvSpPr>
        <p:spPr>
          <a:xfrm>
            <a:off x="1865328" y="386184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6D0E874-3C23-4DF9-B5AB-7F497C21E1EA}"/>
              </a:ext>
            </a:extLst>
          </p:cNvPr>
          <p:cNvSpPr/>
          <p:nvPr/>
        </p:nvSpPr>
        <p:spPr>
          <a:xfrm>
            <a:off x="2897170" y="386184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FF66E9C-D9C6-4F72-A599-9F7A9D701CBF}"/>
              </a:ext>
            </a:extLst>
          </p:cNvPr>
          <p:cNvSpPr/>
          <p:nvPr/>
        </p:nvSpPr>
        <p:spPr>
          <a:xfrm>
            <a:off x="3929012" y="386184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78BF29F-37DE-41D4-AAF7-079C98A03E6A}"/>
              </a:ext>
            </a:extLst>
          </p:cNvPr>
          <p:cNvSpPr/>
          <p:nvPr/>
        </p:nvSpPr>
        <p:spPr>
          <a:xfrm>
            <a:off x="4960854" y="386184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0FA09221-C053-4F25-8A7F-C5FE997F3936}"/>
              </a:ext>
            </a:extLst>
          </p:cNvPr>
          <p:cNvSpPr/>
          <p:nvPr/>
        </p:nvSpPr>
        <p:spPr>
          <a:xfrm>
            <a:off x="5992696" y="933251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253DDF0E-60F3-4BF2-8F1C-2EFD3764FE50}"/>
              </a:ext>
            </a:extLst>
          </p:cNvPr>
          <p:cNvSpPr/>
          <p:nvPr/>
        </p:nvSpPr>
        <p:spPr>
          <a:xfrm>
            <a:off x="6005664" y="190578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6FC12990-3CFD-4B8A-B543-8362E6689D4A}"/>
              </a:ext>
            </a:extLst>
          </p:cNvPr>
          <p:cNvSpPr/>
          <p:nvPr/>
        </p:nvSpPr>
        <p:spPr>
          <a:xfrm>
            <a:off x="6031193" y="288381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AA45E37C-90AB-4706-A2CF-DCD83975ADA3}"/>
              </a:ext>
            </a:extLst>
          </p:cNvPr>
          <p:cNvSpPr/>
          <p:nvPr/>
        </p:nvSpPr>
        <p:spPr>
          <a:xfrm>
            <a:off x="6031193" y="3883073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C1ED604A-8A39-43DC-A4E6-33DFA06D7984}"/>
              </a:ext>
            </a:extLst>
          </p:cNvPr>
          <p:cNvSpPr/>
          <p:nvPr/>
        </p:nvSpPr>
        <p:spPr>
          <a:xfrm>
            <a:off x="833486" y="4834376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96D85D4E-C442-4ACE-BE54-9D14F93FE89E}"/>
              </a:ext>
            </a:extLst>
          </p:cNvPr>
          <p:cNvSpPr/>
          <p:nvPr/>
        </p:nvSpPr>
        <p:spPr>
          <a:xfrm>
            <a:off x="1865328" y="4834376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C6D038CD-818C-4346-A36D-1DDF60CA7534}"/>
              </a:ext>
            </a:extLst>
          </p:cNvPr>
          <p:cNvSpPr/>
          <p:nvPr/>
        </p:nvSpPr>
        <p:spPr>
          <a:xfrm>
            <a:off x="2897170" y="4834376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53A879AC-ACE3-43B8-B30A-34F79F1D6DB9}"/>
              </a:ext>
            </a:extLst>
          </p:cNvPr>
          <p:cNvSpPr/>
          <p:nvPr/>
        </p:nvSpPr>
        <p:spPr>
          <a:xfrm>
            <a:off x="3929012" y="4834376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712B0473-E07D-462A-B454-9F07F43FEA21}"/>
              </a:ext>
            </a:extLst>
          </p:cNvPr>
          <p:cNvSpPr/>
          <p:nvPr/>
        </p:nvSpPr>
        <p:spPr>
          <a:xfrm>
            <a:off x="4960854" y="4834375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2DA53588-98D6-479D-BB5C-8A49BEA36BB7}"/>
              </a:ext>
            </a:extLst>
          </p:cNvPr>
          <p:cNvSpPr/>
          <p:nvPr/>
        </p:nvSpPr>
        <p:spPr>
          <a:xfrm>
            <a:off x="6031193" y="4834374"/>
            <a:ext cx="612742" cy="6221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FB7C4AA-15D1-41E8-A077-7A6DFA6B8DD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46228" y="124433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37962C-4A0F-4471-B372-9161524D5D5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478070" y="124433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6C50D0-AC7E-4EA4-97C1-7DD2B6F5157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09912" y="124433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772907-5936-484F-A254-CA6723709B0C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4541754" y="1244337"/>
            <a:ext cx="419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145469-1B97-46CF-9FB4-10204FFA5C86}"/>
              </a:ext>
            </a:extLst>
          </p:cNvPr>
          <p:cNvCxnSpPr>
            <a:stCxn id="9" idx="6"/>
            <a:endCxn id="42" idx="2"/>
          </p:cNvCxnSpPr>
          <p:nvPr/>
        </p:nvCxnSpPr>
        <p:spPr>
          <a:xfrm flipV="1">
            <a:off x="5573596" y="1244336"/>
            <a:ext cx="419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6F822D2-FE65-48B7-A706-4B588CE77FD3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6299067" y="1555420"/>
            <a:ext cx="12968" cy="35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4034FA7-3542-47DA-A43E-24D4EAA12EAE}"/>
              </a:ext>
            </a:extLst>
          </p:cNvPr>
          <p:cNvCxnSpPr>
            <a:stCxn id="44" idx="3"/>
            <a:endCxn id="19" idx="7"/>
          </p:cNvCxnSpPr>
          <p:nvPr/>
        </p:nvCxnSpPr>
        <p:spPr>
          <a:xfrm flipH="1">
            <a:off x="5483862" y="2436837"/>
            <a:ext cx="611536" cy="53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E51C5E-CA04-43B5-8C43-26D2C8D5FE84}"/>
              </a:ext>
            </a:extLst>
          </p:cNvPr>
          <p:cNvCxnSpPr>
            <a:stCxn id="19" idx="1"/>
            <a:endCxn id="13" idx="5"/>
          </p:cNvCxnSpPr>
          <p:nvPr/>
        </p:nvCxnSpPr>
        <p:spPr>
          <a:xfrm flipH="1" flipV="1">
            <a:off x="4452020" y="2436839"/>
            <a:ext cx="598568" cy="53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F80E21A-927F-4848-A39F-2444C1A893E9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3420178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C5BD99-BB1A-453D-9AF8-79B9CC82485F}"/>
              </a:ext>
            </a:extLst>
          </p:cNvPr>
          <p:cNvCxnSpPr>
            <a:stCxn id="17" idx="1"/>
            <a:endCxn id="11" idx="5"/>
          </p:cNvCxnSpPr>
          <p:nvPr/>
        </p:nvCxnSpPr>
        <p:spPr>
          <a:xfrm flipH="1" flipV="1">
            <a:off x="2388336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AE06BDC-DD37-4172-8776-E3EDFEA16FB0}"/>
              </a:ext>
            </a:extLst>
          </p:cNvPr>
          <p:cNvCxnSpPr>
            <a:stCxn id="11" idx="3"/>
            <a:endCxn id="15" idx="7"/>
          </p:cNvCxnSpPr>
          <p:nvPr/>
        </p:nvCxnSpPr>
        <p:spPr>
          <a:xfrm flipH="1">
            <a:off x="1356494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378B17-8E10-4826-96A0-C20C1FA16CC0}"/>
              </a:ext>
            </a:extLst>
          </p:cNvPr>
          <p:cNvCxnSpPr>
            <a:stCxn id="15" idx="0"/>
            <a:endCxn id="10" idx="4"/>
          </p:cNvCxnSpPr>
          <p:nvPr/>
        </p:nvCxnSpPr>
        <p:spPr>
          <a:xfrm flipV="1">
            <a:off x="1139857" y="2527954"/>
            <a:ext cx="0" cy="3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32F7B4-F967-4ABD-9356-9FE29BC2DC68}"/>
              </a:ext>
            </a:extLst>
          </p:cNvPr>
          <p:cNvCxnSpPr>
            <a:stCxn id="10" idx="5"/>
            <a:endCxn id="16" idx="1"/>
          </p:cNvCxnSpPr>
          <p:nvPr/>
        </p:nvCxnSpPr>
        <p:spPr>
          <a:xfrm>
            <a:off x="1356494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47933BD-2912-4508-8173-D2F6BE2D7AFB}"/>
              </a:ext>
            </a:extLst>
          </p:cNvPr>
          <p:cNvCxnSpPr>
            <a:stCxn id="16" idx="7"/>
            <a:endCxn id="12" idx="3"/>
          </p:cNvCxnSpPr>
          <p:nvPr/>
        </p:nvCxnSpPr>
        <p:spPr>
          <a:xfrm flipV="1">
            <a:off x="2388336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E810ABF-F3CF-486F-9D49-07AF3A93C1C2}"/>
              </a:ext>
            </a:extLst>
          </p:cNvPr>
          <p:cNvCxnSpPr>
            <a:stCxn id="12" idx="5"/>
            <a:endCxn id="18" idx="1"/>
          </p:cNvCxnSpPr>
          <p:nvPr/>
        </p:nvCxnSpPr>
        <p:spPr>
          <a:xfrm>
            <a:off x="3420178" y="2436839"/>
            <a:ext cx="598568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F90BCF3-8B12-4849-A7E6-04F122265C51}"/>
              </a:ext>
            </a:extLst>
          </p:cNvPr>
          <p:cNvCxnSpPr>
            <a:stCxn id="18" idx="7"/>
            <a:endCxn id="14" idx="3"/>
          </p:cNvCxnSpPr>
          <p:nvPr/>
        </p:nvCxnSpPr>
        <p:spPr>
          <a:xfrm flipV="1">
            <a:off x="4452020" y="2436838"/>
            <a:ext cx="598568" cy="53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55C1BE8-29F8-43C9-843C-BC1C4FD76F88}"/>
              </a:ext>
            </a:extLst>
          </p:cNvPr>
          <p:cNvCxnSpPr>
            <a:stCxn id="14" idx="5"/>
            <a:endCxn id="46" idx="1"/>
          </p:cNvCxnSpPr>
          <p:nvPr/>
        </p:nvCxnSpPr>
        <p:spPr>
          <a:xfrm>
            <a:off x="5483862" y="2436838"/>
            <a:ext cx="637065" cy="5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F3A229D-57D3-4FFA-8E67-92D82308C99B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6337564" y="3505982"/>
            <a:ext cx="0" cy="3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2884D59-2084-49FE-B9F5-B8A52E1DB332}"/>
              </a:ext>
            </a:extLst>
          </p:cNvPr>
          <p:cNvCxnSpPr>
            <a:stCxn id="48" idx="3"/>
            <a:endCxn id="55" idx="7"/>
          </p:cNvCxnSpPr>
          <p:nvPr/>
        </p:nvCxnSpPr>
        <p:spPr>
          <a:xfrm flipH="1">
            <a:off x="5483862" y="4414127"/>
            <a:ext cx="637065" cy="51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06DAEE9-035B-44BB-B73E-FEE0E8A00560}"/>
              </a:ext>
            </a:extLst>
          </p:cNvPr>
          <p:cNvCxnSpPr>
            <a:stCxn id="55" idx="1"/>
            <a:endCxn id="23" idx="5"/>
          </p:cNvCxnSpPr>
          <p:nvPr/>
        </p:nvCxnSpPr>
        <p:spPr>
          <a:xfrm flipH="1" flipV="1">
            <a:off x="4452020" y="4392898"/>
            <a:ext cx="598568" cy="53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739661-ADFA-41C8-A45F-396B0CA4F96C}"/>
              </a:ext>
            </a:extLst>
          </p:cNvPr>
          <p:cNvCxnSpPr>
            <a:stCxn id="23" idx="3"/>
            <a:endCxn id="52" idx="7"/>
          </p:cNvCxnSpPr>
          <p:nvPr/>
        </p:nvCxnSpPr>
        <p:spPr>
          <a:xfrm flipH="1">
            <a:off x="3420178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6422B25-5D9B-43AC-A468-8EBE37159B19}"/>
              </a:ext>
            </a:extLst>
          </p:cNvPr>
          <p:cNvCxnSpPr>
            <a:stCxn id="52" idx="1"/>
            <a:endCxn id="21" idx="5"/>
          </p:cNvCxnSpPr>
          <p:nvPr/>
        </p:nvCxnSpPr>
        <p:spPr>
          <a:xfrm flipH="1" flipV="1">
            <a:off x="2388336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F8741F0-6667-4A7D-8631-9BD809356C53}"/>
              </a:ext>
            </a:extLst>
          </p:cNvPr>
          <p:cNvCxnSpPr>
            <a:stCxn id="21" idx="3"/>
            <a:endCxn id="50" idx="7"/>
          </p:cNvCxnSpPr>
          <p:nvPr/>
        </p:nvCxnSpPr>
        <p:spPr>
          <a:xfrm flipH="1">
            <a:off x="1356494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18A9DF3-3284-400E-84D9-9BE074CA5879}"/>
              </a:ext>
            </a:extLst>
          </p:cNvPr>
          <p:cNvCxnSpPr>
            <a:stCxn id="50" idx="0"/>
            <a:endCxn id="20" idx="4"/>
          </p:cNvCxnSpPr>
          <p:nvPr/>
        </p:nvCxnSpPr>
        <p:spPr>
          <a:xfrm flipV="1">
            <a:off x="1139857" y="4484013"/>
            <a:ext cx="0" cy="35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DB02A6B-3E1A-4F2D-A1F8-61355621A39D}"/>
              </a:ext>
            </a:extLst>
          </p:cNvPr>
          <p:cNvCxnSpPr>
            <a:stCxn id="20" idx="5"/>
            <a:endCxn id="51" idx="1"/>
          </p:cNvCxnSpPr>
          <p:nvPr/>
        </p:nvCxnSpPr>
        <p:spPr>
          <a:xfrm>
            <a:off x="1356494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D398513-ABF6-422F-B0DB-5BD63CBD5CDA}"/>
              </a:ext>
            </a:extLst>
          </p:cNvPr>
          <p:cNvCxnSpPr>
            <a:stCxn id="51" idx="7"/>
            <a:endCxn id="22" idx="3"/>
          </p:cNvCxnSpPr>
          <p:nvPr/>
        </p:nvCxnSpPr>
        <p:spPr>
          <a:xfrm flipV="1">
            <a:off x="2388336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95804E6-8300-4D2C-A93A-519F37BE9FD9}"/>
              </a:ext>
            </a:extLst>
          </p:cNvPr>
          <p:cNvCxnSpPr>
            <a:stCxn id="22" idx="5"/>
            <a:endCxn id="54" idx="1"/>
          </p:cNvCxnSpPr>
          <p:nvPr/>
        </p:nvCxnSpPr>
        <p:spPr>
          <a:xfrm>
            <a:off x="3420178" y="4392898"/>
            <a:ext cx="598568" cy="5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E92B0E7-05EF-4128-8755-34D3D8AC996B}"/>
              </a:ext>
            </a:extLst>
          </p:cNvPr>
          <p:cNvCxnSpPr>
            <a:stCxn id="54" idx="7"/>
            <a:endCxn id="24" idx="3"/>
          </p:cNvCxnSpPr>
          <p:nvPr/>
        </p:nvCxnSpPr>
        <p:spPr>
          <a:xfrm flipV="1">
            <a:off x="4452020" y="4392897"/>
            <a:ext cx="598568" cy="53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B253E96-C893-4122-AB46-B0B5A7458A36}"/>
              </a:ext>
            </a:extLst>
          </p:cNvPr>
          <p:cNvCxnSpPr>
            <a:stCxn id="24" idx="5"/>
            <a:endCxn id="56" idx="1"/>
          </p:cNvCxnSpPr>
          <p:nvPr/>
        </p:nvCxnSpPr>
        <p:spPr>
          <a:xfrm>
            <a:off x="5483862" y="4392897"/>
            <a:ext cx="637065" cy="53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4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codancer</dc:creator>
  <cp:lastModifiedBy>codancer</cp:lastModifiedBy>
  <cp:revision>21</cp:revision>
  <dcterms:created xsi:type="dcterms:W3CDTF">2020-04-07T09:31:58Z</dcterms:created>
  <dcterms:modified xsi:type="dcterms:W3CDTF">2020-04-07T09:40:56Z</dcterms:modified>
</cp:coreProperties>
</file>