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534" r:id="rId3"/>
    <p:sldId id="535" r:id="rId4"/>
    <p:sldId id="546" r:id="rId5"/>
    <p:sldId id="536" r:id="rId6"/>
    <p:sldId id="538" r:id="rId7"/>
    <p:sldId id="539" r:id="rId8"/>
    <p:sldId id="540" r:id="rId9"/>
    <p:sldId id="541" r:id="rId10"/>
    <p:sldId id="542" r:id="rId11"/>
    <p:sldId id="543" r:id="rId12"/>
    <p:sldId id="544" r:id="rId13"/>
    <p:sldId id="547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58" r:id="rId25"/>
    <p:sldId id="54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42"/>
    <p:restoredTop sz="96208"/>
  </p:normalViewPr>
  <p:slideViewPr>
    <p:cSldViewPr snapToGrid="0" snapToObjects="1">
      <p:cViewPr varScale="1">
        <p:scale>
          <a:sx n="79" d="100"/>
          <a:sy n="79" d="100"/>
        </p:scale>
        <p:origin x="76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0DFDA-C6DC-0D45-BDDA-7A18F0DB8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50317-E3C3-D34A-B5D6-65CADEC31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A8F4D-690F-7449-9897-46C00883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4A28C-3CEB-EA4E-A885-F84B8432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A8863-40BF-9840-87B8-4A254D6A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3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8D97-B85F-9E40-970E-BE6C6202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8AD4-5A78-934A-A00A-621FEF642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FEB4-4294-B249-B0EF-085AED54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4E087-D818-BF4C-BC06-241758E5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C4116-70FE-4647-805C-EA64A05C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4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85074-7DD1-E543-B9A0-58B553CA0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7343C-A0D9-1D4A-8124-213AC1E3E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E5BE0-B808-E349-9F92-CFC74192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F978E-31B4-364E-AB95-673962B9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05F3C-CA51-754B-ADA8-1D3177A9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0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4880-D55F-1848-A21D-2840175F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1401-3DF4-7B43-9431-E6B46DC72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A3BC-660C-2F4C-A11A-A31147CF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FAF12-9719-D145-B2E4-DBB202FD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E8562-DA32-F64E-B71C-34C5C503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7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1EC-66A7-1D45-A0DF-FCD405CF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C3A33-67EA-3B45-A412-FA76121C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7B874-14FB-A844-B47D-BF3B5FC2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40101-10DC-B246-90E7-1A919A28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B801B-94E7-A843-9739-54E1C69E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8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5FBF-D88F-434D-8CE1-79B4AF41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4CC46-36A1-984E-B78A-FB8F81BEB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D33D3-5662-494F-9097-B938C13E5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35A2D-171E-994B-B887-C44A0943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2E506-2102-0143-A135-07CD5B89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347E5-6DD0-3A4F-88E8-F073DF81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18E8-86F8-E04E-9562-5B64A85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74D07-BAB0-E748-8AF5-31A72CC39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96CCC-A0BB-9140-84BC-782DAB46C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76C96-3425-1C40-8ECC-5FDBE1DA1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4B618-6389-B54C-9487-B46DF56A8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308BE-9732-BD48-BFAC-71ED7F61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6E60D-CED7-364C-B7B8-7547A225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8AC13-54C6-D64F-9B42-B32D802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3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9496-1D0A-C74C-8911-D636FAB4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D7790-6B7A-BD46-AB47-ED8D000D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2A5A-B0E9-304B-AFCF-E734AF30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AB84E-AD7E-D145-80E2-57B8F5FE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4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91846-A2E6-F64E-B9A0-A46D54AA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B6ED73-4483-2F44-94E5-2B0D79F9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3DDFB-BA4C-B44A-AC2B-995C5BF5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2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CB53-3AE7-CC4C-9DF1-B515CC13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E409C-4414-6847-949B-C450452C4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95A7D-BB78-6A4F-B5E8-9E7B93D00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E714B-6510-634C-99A7-9792BAA9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DB6EC-ECEB-BF4A-932B-9E83DFA2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B2211-9CC2-CA4C-BFD4-CAF8C071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1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AC09-46EC-BD4F-BA20-634B0026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3A245-58F3-A242-9D58-64241B922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7B8C8-EB85-C045-BFF1-D82393C8B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21610-F3C2-7146-90D5-7ECD3965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3C7C8-ECCB-EA4B-82BD-631491A5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56A71-E0A9-7141-9B13-3C452576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3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28925-4F10-7D4E-B1EC-903603B0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AA56B-05DC-2C40-A71D-DF993C535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173F9-8C6D-4B4D-8679-4D0127283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C7F78-3B4D-3346-B360-385EC54BE80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7FCF7-5F70-2445-A9C9-71033431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4A6DB-FBC4-D349-8A0E-530425A46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2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3C19-7718-EA4F-BFD7-F63B761F9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Complete the Trace for the</a:t>
            </a:r>
            <a:br>
              <a:rPr lang="en-US" dirty="0"/>
            </a:br>
            <a:r>
              <a:rPr lang="en-US" dirty="0"/>
              <a:t>Following </a:t>
            </a:r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5A12A-8715-B74B-BBC9-4EC96B735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show the TA where in your code the different steps are performed</a:t>
            </a:r>
          </a:p>
        </p:txBody>
      </p:sp>
    </p:spTree>
    <p:extLst>
      <p:ext uri="{BB962C8B-B14F-4D97-AF65-F5344CB8AC3E}">
        <p14:creationId xmlns:p14="http://schemas.microsoft.com/office/powerpoint/2010/main" val="193000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2071883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3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  <a:p>
            <a:pPr marL="0" indent="0">
              <a:buNone/>
            </a:pPr>
            <a:r>
              <a:rPr lang="en-US" dirty="0" err="1"/>
              <a:t>idList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2294907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8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  <a:p>
            <a:pPr marL="0" indent="0">
              <a:buNone/>
            </a:pPr>
            <a:r>
              <a:rPr lang="en-US" dirty="0" err="1"/>
              <a:t>idList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2548105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7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  <a:p>
            <a:pPr marL="0" indent="0">
              <a:buNone/>
            </a:pPr>
            <a:r>
              <a:rPr lang="en-US" dirty="0" err="1"/>
              <a:t>idList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2503281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9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  <a:p>
            <a:pPr marL="0" indent="0">
              <a:buNone/>
            </a:pPr>
            <a:r>
              <a:rPr lang="en-US" dirty="0" err="1"/>
              <a:t>idList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2709470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92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  <a:p>
            <a:pPr marL="0" indent="0">
              <a:buNone/>
            </a:pPr>
            <a:r>
              <a:rPr lang="en-US" dirty="0" err="1"/>
              <a:t>idList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2924627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4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  <a:p>
            <a:pPr marL="0" indent="0">
              <a:buNone/>
            </a:pPr>
            <a:r>
              <a:rPr lang="en-US" dirty="0" err="1"/>
              <a:t>idList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3121854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22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  <a:p>
            <a:pPr marL="0" indent="0">
              <a:buNone/>
            </a:pPr>
            <a:r>
              <a:rPr lang="en-US" dirty="0" err="1"/>
              <a:t>idList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  <a:p>
            <a:pPr marL="0" indent="0">
              <a:buNone/>
            </a:pPr>
            <a:r>
              <a:rPr lang="en-US" dirty="0" err="1"/>
              <a:t>idList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3121854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63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  <a:p>
            <a:pPr marL="0" indent="0">
              <a:buNone/>
            </a:pPr>
            <a:r>
              <a:rPr lang="en-US" dirty="0" err="1"/>
              <a:t>idList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  <a:p>
            <a:pPr marL="0" indent="0">
              <a:buNone/>
            </a:pPr>
            <a:r>
              <a:rPr lang="en-US" dirty="0" err="1"/>
              <a:t>idList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3337009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20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  <a:p>
            <a:pPr marL="0" indent="0">
              <a:buNone/>
            </a:pPr>
            <a:r>
              <a:rPr lang="en-US" dirty="0" err="1"/>
              <a:t>idList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  <a:p>
            <a:pPr marL="0" indent="0">
              <a:buNone/>
            </a:pPr>
            <a:r>
              <a:rPr lang="en-US" dirty="0" err="1"/>
              <a:t>idList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3525267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Complete </a:t>
            </a:r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Schemes:</a:t>
            </a:r>
          </a:p>
          <a:p>
            <a:pPr marL="0" indent="0">
              <a:buNone/>
            </a:pPr>
            <a:r>
              <a:rPr lang="en-US" dirty="0"/>
              <a:t>   A(C)</a:t>
            </a:r>
          </a:p>
          <a:p>
            <a:pPr marL="0" indent="0">
              <a:buNone/>
            </a:pPr>
            <a:r>
              <a:rPr lang="en-US" dirty="0"/>
              <a:t>   B(D)</a:t>
            </a:r>
          </a:p>
          <a:p>
            <a:pPr marL="0" indent="0">
              <a:buNone/>
            </a:pPr>
            <a:r>
              <a:rPr lang="en-US" dirty="0"/>
              <a:t>Facts:</a:t>
            </a:r>
          </a:p>
          <a:p>
            <a:pPr marL="0" indent="0">
              <a:buNone/>
            </a:pPr>
            <a:r>
              <a:rPr lang="en-US" dirty="0"/>
              <a:t>    A(‘1’)</a:t>
            </a:r>
          </a:p>
          <a:p>
            <a:pPr marL="0" indent="0">
              <a:buNone/>
            </a:pPr>
            <a:r>
              <a:rPr lang="en-US" dirty="0"/>
              <a:t>Rules: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Queries:</a:t>
            </a:r>
          </a:p>
          <a:p>
            <a:pPr marL="0" indent="0">
              <a:buNone/>
            </a:pPr>
            <a:r>
              <a:rPr lang="en-US" dirty="0"/>
              <a:t>   A(b1)? </a:t>
            </a:r>
          </a:p>
        </p:txBody>
      </p:sp>
    </p:spTree>
    <p:extLst>
      <p:ext uri="{BB962C8B-B14F-4D97-AF65-F5344CB8AC3E}">
        <p14:creationId xmlns:p14="http://schemas.microsoft.com/office/powerpoint/2010/main" val="1824638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  <a:p>
            <a:pPr marL="0" indent="0">
              <a:buNone/>
            </a:pPr>
            <a:r>
              <a:rPr lang="en-US" dirty="0" err="1"/>
              <a:t>idList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  <a:p>
            <a:pPr marL="0" indent="0">
              <a:buNone/>
            </a:pPr>
            <a:r>
              <a:rPr lang="en-US" dirty="0" err="1"/>
              <a:t>idList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factList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fact()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3740420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  <a:p>
            <a:pPr marL="0" indent="0">
              <a:buNone/>
            </a:pPr>
            <a:r>
              <a:rPr lang="en-US" dirty="0" err="1"/>
              <a:t>idList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  <a:p>
            <a:pPr marL="0" indent="0">
              <a:buNone/>
            </a:pPr>
            <a:r>
              <a:rPr lang="en-US" dirty="0" err="1"/>
              <a:t>idList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factList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fact()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394660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3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  <a:p>
            <a:pPr marL="0" indent="0">
              <a:buNone/>
            </a:pPr>
            <a:r>
              <a:rPr lang="en-US" dirty="0" err="1"/>
              <a:t>idList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  <a:p>
            <a:pPr marL="0" indent="0">
              <a:buNone/>
            </a:pPr>
            <a:r>
              <a:rPr lang="en-US" dirty="0" err="1"/>
              <a:t>idList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factList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fact()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4134866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19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  <a:p>
            <a:pPr marL="0" indent="0">
              <a:buNone/>
            </a:pPr>
            <a:r>
              <a:rPr lang="en-US" dirty="0" err="1"/>
              <a:t>idList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  <a:p>
            <a:pPr marL="0" indent="0">
              <a:buNone/>
            </a:pPr>
            <a:r>
              <a:rPr lang="en-US" dirty="0" err="1"/>
              <a:t>idList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factList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fact()</a:t>
            </a:r>
          </a:p>
          <a:p>
            <a:pPr marL="0" indent="0">
              <a:buNone/>
            </a:pPr>
            <a:r>
              <a:rPr lang="en-US" dirty="0" err="1"/>
              <a:t>stringList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4358984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74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  <a:p>
            <a:pPr marL="0" indent="0">
              <a:buNone/>
            </a:pPr>
            <a:r>
              <a:rPr lang="en-US" dirty="0" err="1"/>
              <a:t>idList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  <a:p>
            <a:pPr marL="0" indent="0">
              <a:buNone/>
            </a:pPr>
            <a:r>
              <a:rPr lang="en-US" dirty="0" err="1"/>
              <a:t>idList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factList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fact()</a:t>
            </a:r>
          </a:p>
          <a:p>
            <a:pPr marL="0" indent="0">
              <a:buNone/>
            </a:pPr>
            <a:r>
              <a:rPr lang="en-US" dirty="0" err="1"/>
              <a:t>stringList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  <p:sp>
        <p:nvSpPr>
          <p:cNvPr id="9" name="Right Arrow 6">
            <a:extLst>
              <a:ext uri="{FF2B5EF4-FFF2-40B4-BE49-F238E27FC236}">
                <a16:creationId xmlns:a16="http://schemas.microsoft.com/office/drawing/2014/main" id="{984F9641-ABC5-4CF3-A8A1-ECFDD62DC092}"/>
              </a:ext>
            </a:extLst>
          </p:cNvPr>
          <p:cNvSpPr/>
          <p:nvPr/>
        </p:nvSpPr>
        <p:spPr>
          <a:xfrm>
            <a:off x="6149776" y="4381191"/>
            <a:ext cx="931263" cy="50858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1BFED0-DD6B-4AFB-8CEA-C4E453AFD4F7}"/>
              </a:ext>
            </a:extLst>
          </p:cNvPr>
          <p:cNvCxnSpPr/>
          <p:nvPr/>
        </p:nvCxnSpPr>
        <p:spPr>
          <a:xfrm>
            <a:off x="7715916" y="4635484"/>
            <a:ext cx="284259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604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974F8-B66D-2749-B5CC-F7C6069F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Complete the Trace for the Rest of the Input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0F096-4081-6E47-BFE7-94A992FBC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Show the TA (a) the trace AND (b) where in </a:t>
            </a:r>
          </a:p>
          <a:p>
            <a:pPr algn="ctr"/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your code the stack </a:t>
            </a: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and input is managed</a:t>
            </a:r>
            <a:endParaRPr lang="en-US" sz="24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694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Complete </a:t>
            </a:r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3640236" y="3159177"/>
            <a:ext cx="23194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is the</a:t>
            </a:r>
          </a:p>
          <a:p>
            <a:r>
              <a:rPr lang="en-US" sz="3200" dirty="0"/>
              <a:t>input stream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210239" y="3429000"/>
            <a:ext cx="931263" cy="508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239581-1950-2047-B7F5-9FC47513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Schemes:</a:t>
            </a:r>
          </a:p>
          <a:p>
            <a:pPr marL="0" indent="0">
              <a:buNone/>
            </a:pPr>
            <a:r>
              <a:rPr lang="en-US" dirty="0"/>
              <a:t>   A(C)</a:t>
            </a:r>
          </a:p>
          <a:p>
            <a:pPr marL="0" indent="0">
              <a:buNone/>
            </a:pPr>
            <a:r>
              <a:rPr lang="en-US" dirty="0"/>
              <a:t>   B(D)</a:t>
            </a:r>
          </a:p>
          <a:p>
            <a:pPr marL="0" indent="0">
              <a:buNone/>
            </a:pPr>
            <a:r>
              <a:rPr lang="en-US" dirty="0"/>
              <a:t>Facts:</a:t>
            </a:r>
          </a:p>
          <a:p>
            <a:pPr marL="0" indent="0">
              <a:buNone/>
            </a:pPr>
            <a:r>
              <a:rPr lang="en-US" dirty="0"/>
              <a:t>    A(‘1’)</a:t>
            </a:r>
          </a:p>
          <a:p>
            <a:pPr marL="0" indent="0">
              <a:buNone/>
            </a:pPr>
            <a:r>
              <a:rPr lang="en-US" dirty="0"/>
              <a:t>Rules: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Queries:</a:t>
            </a:r>
          </a:p>
          <a:p>
            <a:pPr marL="0" indent="0">
              <a:buNone/>
            </a:pPr>
            <a:r>
              <a:rPr lang="en-US" dirty="0"/>
              <a:t>   A(b1)?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1F984D-E9F0-F849-A2CA-C8D84FD4A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851" y="991277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8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239581-1950-2047-B7F5-9FC47513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Schemes:</a:t>
            </a:r>
          </a:p>
          <a:p>
            <a:pPr marL="0" indent="0">
              <a:buNone/>
            </a:pPr>
            <a:r>
              <a:rPr lang="en-US" dirty="0"/>
              <a:t>   A(C)</a:t>
            </a:r>
          </a:p>
          <a:p>
            <a:pPr marL="0" indent="0">
              <a:buNone/>
            </a:pPr>
            <a:r>
              <a:rPr lang="en-US" dirty="0"/>
              <a:t>   B(D)</a:t>
            </a:r>
          </a:p>
          <a:p>
            <a:pPr marL="0" indent="0">
              <a:buNone/>
            </a:pPr>
            <a:r>
              <a:rPr lang="en-US" dirty="0"/>
              <a:t>Facts:</a:t>
            </a:r>
          </a:p>
          <a:p>
            <a:pPr marL="0" indent="0">
              <a:buNone/>
            </a:pPr>
            <a:r>
              <a:rPr lang="en-US" dirty="0"/>
              <a:t>    A(‘1’)</a:t>
            </a:r>
          </a:p>
          <a:p>
            <a:pPr marL="0" indent="0">
              <a:buNone/>
            </a:pPr>
            <a:r>
              <a:rPr lang="en-US" dirty="0"/>
              <a:t>Rules: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Queries:</a:t>
            </a:r>
          </a:p>
          <a:p>
            <a:pPr marL="0" indent="0">
              <a:buNone/>
            </a:pPr>
            <a:r>
              <a:rPr lang="en-US" dirty="0"/>
              <a:t>   A(b1)?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Complete </a:t>
            </a:r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3662281" y="3814730"/>
            <a:ext cx="18844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End your </a:t>
            </a:r>
          </a:p>
          <a:p>
            <a:r>
              <a:rPr lang="en-US" sz="3200"/>
              <a:t>trace here</a:t>
            </a:r>
            <a:endParaRPr lang="en-US" sz="32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405043" y="4099046"/>
            <a:ext cx="931263" cy="50858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1F984D-E9F0-F849-A2CA-C8D84FD4A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851" y="991277"/>
            <a:ext cx="2133600" cy="54991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377B79-B50A-0D4E-8984-99F3140D2CBA}"/>
              </a:ext>
            </a:extLst>
          </p:cNvPr>
          <p:cNvCxnSpPr/>
          <p:nvPr/>
        </p:nvCxnSpPr>
        <p:spPr>
          <a:xfrm>
            <a:off x="7971183" y="4353339"/>
            <a:ext cx="284259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1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86202" y="1271251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CFEC0-7CB8-314B-8C99-49A81A13A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1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56222" y="1463686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47704A-9CA0-F944-A6CA-2DDF4536F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0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1670442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3E7441-5522-2842-9438-49CB5D4C1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5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1670442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1871163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0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407</Words>
  <Application>Microsoft Office PowerPoint</Application>
  <PresentationFormat>Widescreen</PresentationFormat>
  <Paragraphs>194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Complete the Trace for the Following Datalog Program</vt:lpstr>
      <vt:lpstr>A Complete Datalog Program</vt:lpstr>
      <vt:lpstr>A Complete Datalog Program</vt:lpstr>
      <vt:lpstr>A Complete Datalog Program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Complete the Trace for the Rest of the Input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Complete the Trace for the Following Datalog Program</dc:title>
  <dc:creator>Michael Goodrich</dc:creator>
  <cp:lastModifiedBy>Hikaru Purba</cp:lastModifiedBy>
  <cp:revision>7</cp:revision>
  <dcterms:created xsi:type="dcterms:W3CDTF">2019-09-23T18:27:32Z</dcterms:created>
  <dcterms:modified xsi:type="dcterms:W3CDTF">2019-10-09T21:23:36Z</dcterms:modified>
</cp:coreProperties>
</file>