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1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52"/>
    <a:srgbClr val="746AAE"/>
    <a:srgbClr val="E7540C"/>
    <a:srgbClr val="F5C1AF"/>
    <a:srgbClr val="FFA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88"/>
  </p:normalViewPr>
  <p:slideViewPr>
    <p:cSldViewPr snapToGrid="0" snapToObjects="1" showGuides="1">
      <p:cViewPr varScale="1">
        <p:scale>
          <a:sx n="101" d="100"/>
          <a:sy n="101" d="100"/>
        </p:scale>
        <p:origin x="368" y="192"/>
      </p:cViewPr>
      <p:guideLst>
        <p:guide orient="horz" pos="1008"/>
        <p:guide pos="21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640E-E839-AD41-B6B3-25ABFF390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79A38-DDA7-7D45-9A18-A53D3FA81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D3F45-56E3-CB49-896F-73E6C4E2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933C-83A0-6E4C-A6ED-7C749987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0912-E69B-CA4E-827C-76B18ADD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58BB-641E-FF4A-84CD-D0D8F4BD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DD467-218E-EC4E-AEDE-E2F1B08F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149D3-EEAF-0C4D-9E90-63D4E851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0424-4AAC-794B-A042-53B3FC6B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C6005-160E-2F45-95D6-C014914C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5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B39EA-3078-AE49-84B5-CCA223AB1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961FE-88F0-3048-90AE-2C978E430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34D5-DABD-FD42-8AC6-AEDFF554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E2B1-0F1F-BD4D-A124-211285AE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9724-3421-5D4F-B042-1192A20B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A8CC-D3F7-4343-95BC-A3CDBD59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22CC-98BB-5E42-ABBD-3C23FC28A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525C-A19D-AA45-96C3-A780F573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9F637-FEEF-6248-A8D8-7DE6579F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54C65-6F6F-9F45-8452-1A0E7434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3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5DF-FA4E-D042-A810-2E36F54D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65E90-2F7E-9248-985D-017E29E40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69185-2A7F-A343-9E9A-E348D846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E7E4-D94D-3344-9E88-ADECE143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435C6-7706-D346-9C5F-09599379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1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727F-DE86-E042-B650-6964F0DC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1E33-178D-5940-BDD3-304FF91EF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BFCE2-8B35-DF45-8788-24268AEB4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B47EA-B3F8-BE4F-B94D-7804F0D6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72AA0-C564-DF47-8584-28F43C9F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ED74B-1E15-D94E-9B80-9F1279E5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4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B05C-776E-FB46-932B-FC1035D2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549D-ABE9-E044-8D96-EE1587C6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F9F8-B482-F542-9E2D-5426B88EB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77F83-EF6B-914F-A93F-F784232F6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B43C5-A56A-084D-B409-630E8CD57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58D6C-D338-2149-993F-CD9E0866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B23BA-AD02-FA4E-9BD6-385E4C00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4C272-2C81-6E44-8F30-842C36F2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1425-20F6-2143-BA8C-29420FFA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5CE25-0F98-7449-ADA5-60803A31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6174A-A872-2347-A336-F9DCB06C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EB755-9BAD-8C46-BB88-DB784BBD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543C2-5008-4C4C-B34E-9CA2FCD9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60277-6389-A344-BAC1-2450F35A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CAF9-D306-BC41-9D62-39A2F0A7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4977-A738-6642-B860-467686F8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15F0-09DC-7843-A4CC-75D66B10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73779-6789-994E-82D5-E6F65AA6D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71E09-FF30-F246-A486-E87FC072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B46DA-474A-0D45-9106-4DB09AA4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053A-D224-E946-B111-347625AE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6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B802-F265-054C-85E6-59454BCF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B56AE-D550-484F-ACE1-A6CEC74CA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4C368-B6E2-BC43-9EFD-1D4B55D2E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43087-EEFA-004B-9DD2-FF6AEA16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526B6-97DF-E044-ACF8-9BD267B4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F2848-B130-A14B-ABCD-D442B26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B5F01-681F-4E47-B5AC-ACAD76F5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49D71-20DF-0E42-A9AB-43BDA2D7D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C0904-CF20-0D4D-838F-0C8476B36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4F6AE-CA59-3443-824E-4701B35C102B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7C1A3-A39B-3B45-9CE2-34779B7B3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FF7B8-42AA-954E-91B7-7B84E7EAE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picture containing clock&#10;&#10;Description automatically generated">
            <a:extLst>
              <a:ext uri="{FF2B5EF4-FFF2-40B4-BE49-F238E27FC236}">
                <a16:creationId xmlns:a16="http://schemas.microsoft.com/office/drawing/2014/main" id="{8EA4569F-DA78-6B43-937C-FF4B3DE7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73" y="2322840"/>
            <a:ext cx="4696207" cy="1565402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0EEA30BC-7626-794A-9A25-5D8E9CF19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50" y="2470849"/>
            <a:ext cx="2227344" cy="1484896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D9B9E3-A45B-A841-86C9-314395B98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50" y="422182"/>
            <a:ext cx="2140037" cy="1426691"/>
          </a:xfrm>
          <a:prstGeom prst="rect">
            <a:avLst/>
          </a:prstGeom>
        </p:spPr>
      </p:pic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D7D8776B-0FC5-B945-9DC9-2A18AB1C9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262" y="326860"/>
            <a:ext cx="4620121" cy="1540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A58654-40C5-E84F-BFDD-1764935ABB91}"/>
              </a:ext>
            </a:extLst>
          </p:cNvPr>
          <p:cNvSpPr txBox="1"/>
          <p:nvPr/>
        </p:nvSpPr>
        <p:spPr>
          <a:xfrm rot="16200000">
            <a:off x="242182" y="838373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capitata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5ACE4-2B09-ED4F-A4A4-DA421FF8BB39}"/>
              </a:ext>
            </a:extLst>
          </p:cNvPr>
          <p:cNvSpPr txBox="1"/>
          <p:nvPr/>
        </p:nvSpPr>
        <p:spPr>
          <a:xfrm rot="16200000">
            <a:off x="345084" y="2894586"/>
            <a:ext cx="72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acuta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48156-AA6D-9E44-9B17-FAE4A213798D}"/>
              </a:ext>
            </a:extLst>
          </p:cNvPr>
          <p:cNvSpPr txBox="1"/>
          <p:nvPr/>
        </p:nvSpPr>
        <p:spPr>
          <a:xfrm>
            <a:off x="942846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DB2BC-B784-F744-91A1-50B789F6BB53}"/>
              </a:ext>
            </a:extLst>
          </p:cNvPr>
          <p:cNvSpPr txBox="1"/>
          <p:nvPr/>
        </p:nvSpPr>
        <p:spPr>
          <a:xfrm>
            <a:off x="3235089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4E614-9BBD-9949-88E0-809DF203256D}"/>
              </a:ext>
            </a:extLst>
          </p:cNvPr>
          <p:cNvSpPr txBox="1"/>
          <p:nvPr/>
        </p:nvSpPr>
        <p:spPr>
          <a:xfrm>
            <a:off x="942846" y="21070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C5676-4D1D-5140-B4B6-FCFBF69C0324}"/>
              </a:ext>
            </a:extLst>
          </p:cNvPr>
          <p:cNvSpPr txBox="1"/>
          <p:nvPr/>
        </p:nvSpPr>
        <p:spPr>
          <a:xfrm>
            <a:off x="3235089" y="21070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78E2B7-555A-CB4F-A738-779A84CCF4DD}"/>
              </a:ext>
            </a:extLst>
          </p:cNvPr>
          <p:cNvSpPr/>
          <p:nvPr/>
        </p:nvSpPr>
        <p:spPr>
          <a:xfrm>
            <a:off x="5927725" y="371475"/>
            <a:ext cx="1065029" cy="137160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3DCF0-3ABF-2148-9812-D907442A4436}"/>
              </a:ext>
            </a:extLst>
          </p:cNvPr>
          <p:cNvSpPr/>
          <p:nvPr/>
        </p:nvSpPr>
        <p:spPr>
          <a:xfrm>
            <a:off x="5988504" y="2368668"/>
            <a:ext cx="1065029" cy="137160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2702F-7816-B645-9BAC-342F70924B3D}"/>
              </a:ext>
            </a:extLst>
          </p:cNvPr>
          <p:cNvSpPr/>
          <p:nvPr/>
        </p:nvSpPr>
        <p:spPr>
          <a:xfrm>
            <a:off x="4816159" y="371475"/>
            <a:ext cx="1065029" cy="137160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4CAE64-477D-2341-BE39-B48554ABA47B}"/>
              </a:ext>
            </a:extLst>
          </p:cNvPr>
          <p:cNvSpPr/>
          <p:nvPr/>
        </p:nvSpPr>
        <p:spPr>
          <a:xfrm>
            <a:off x="4877460" y="2367582"/>
            <a:ext cx="1065029" cy="137160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5AA10E-C231-884D-847B-18DEA59B2842}"/>
              </a:ext>
            </a:extLst>
          </p:cNvPr>
          <p:cNvSpPr/>
          <p:nvPr/>
        </p:nvSpPr>
        <p:spPr>
          <a:xfrm>
            <a:off x="3705197" y="372218"/>
            <a:ext cx="1065029" cy="137160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2CB69-60CC-B24A-B5CB-6EA88A230B0E}"/>
              </a:ext>
            </a:extLst>
          </p:cNvPr>
          <p:cNvSpPr/>
          <p:nvPr/>
        </p:nvSpPr>
        <p:spPr>
          <a:xfrm>
            <a:off x="3766209" y="2367582"/>
            <a:ext cx="1065029" cy="137160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0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D743E6-6D12-1A4E-B03C-12AA6367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320" y="558800"/>
            <a:ext cx="6329680" cy="4521201"/>
          </a:xfrm>
          <a:prstGeom prst="rect">
            <a:avLst/>
          </a:prstGeom>
        </p:spPr>
      </p:pic>
      <p:pic>
        <p:nvPicPr>
          <p:cNvPr id="11" name="Picture 10" descr="A picture containing photo, sitting, lot, table&#10;&#10;Description automatically generated">
            <a:extLst>
              <a:ext uri="{FF2B5EF4-FFF2-40B4-BE49-F238E27FC236}">
                <a16:creationId xmlns:a16="http://schemas.microsoft.com/office/drawing/2014/main" id="{A43BF0A1-DD09-2647-A1C5-1F99AF5E80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439"/>
          <a:stretch/>
        </p:blipFill>
        <p:spPr>
          <a:xfrm>
            <a:off x="152400" y="558801"/>
            <a:ext cx="5415769" cy="4521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F59BB4-0DAF-DB4E-90C0-5564503BEE8C}"/>
              </a:ext>
            </a:extLst>
          </p:cNvPr>
          <p:cNvSpPr txBox="1"/>
          <p:nvPr/>
        </p:nvSpPr>
        <p:spPr>
          <a:xfrm>
            <a:off x="152400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2037F-6527-AE44-B4CE-A5A078FFDE87}"/>
              </a:ext>
            </a:extLst>
          </p:cNvPr>
          <p:cNvSpPr txBox="1"/>
          <p:nvPr/>
        </p:nvSpPr>
        <p:spPr>
          <a:xfrm>
            <a:off x="5862320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E61162-7241-BE40-8182-90490B2A3C00}"/>
              </a:ext>
            </a:extLst>
          </p:cNvPr>
          <p:cNvSpPr txBox="1"/>
          <p:nvPr/>
        </p:nvSpPr>
        <p:spPr>
          <a:xfrm>
            <a:off x="610482" y="333070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capitata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19CE60-8A83-2D4D-8D1B-2F9A52DA79BA}"/>
              </a:ext>
            </a:extLst>
          </p:cNvPr>
          <p:cNvSpPr txBox="1"/>
          <p:nvPr/>
        </p:nvSpPr>
        <p:spPr>
          <a:xfrm>
            <a:off x="6448952" y="333069"/>
            <a:ext cx="72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acuta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89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7</cp:revision>
  <dcterms:created xsi:type="dcterms:W3CDTF">2020-06-30T21:06:09Z</dcterms:created>
  <dcterms:modified xsi:type="dcterms:W3CDTF">2020-07-03T19:10:20Z</dcterms:modified>
</cp:coreProperties>
</file>