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08" userDrawn="1">
          <p15:clr>
            <a:srgbClr val="A4A3A4"/>
          </p15:clr>
        </p15:guide>
        <p15:guide id="2" pos="213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A352"/>
    <a:srgbClr val="746AAE"/>
    <a:srgbClr val="E7540C"/>
    <a:srgbClr val="F5C1AF"/>
    <a:srgbClr val="FFA5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5588"/>
  </p:normalViewPr>
  <p:slideViewPr>
    <p:cSldViewPr snapToGrid="0" snapToObjects="1" showGuides="1">
      <p:cViewPr varScale="1">
        <p:scale>
          <a:sx n="101" d="100"/>
          <a:sy n="101" d="100"/>
        </p:scale>
        <p:origin x="368" y="192"/>
      </p:cViewPr>
      <p:guideLst>
        <p:guide orient="horz" pos="1008"/>
        <p:guide pos="21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6640E-E839-AD41-B6B3-25ABFF3907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379A38-DDA7-7D45-9A18-A53D3FA811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FD3F45-56E3-CB49-896F-73E6C4E24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4F6AE-CA59-3443-824E-4701B35C102B}" type="datetimeFigureOut">
              <a:rPr lang="en-US" smtClean="0"/>
              <a:t>7/3/20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FE933C-83A0-6E4C-A6ED-7C7499875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300912-E69B-CA4E-827C-76B18ADDB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C7953-3A6A-9745-85B2-BE47AF5FB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697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E58BB-641E-FF4A-84CD-D0D8F4BDD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CDD467-218E-EC4E-AEDE-E2F1B08F1C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5149D3-EEAF-0C4D-9E90-63D4E8519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4F6AE-CA59-3443-824E-4701B35C102B}" type="datetimeFigureOut">
              <a:rPr lang="en-US" smtClean="0"/>
              <a:t>7/3/20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EB0424-4AAC-794B-A042-53B3FC6B3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C6005-160E-2F45-95D6-C014914CE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C7953-3A6A-9745-85B2-BE47AF5FB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453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EB39EA-3078-AE49-84B5-CCA223AB1E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5961FE-88F0-3048-90AE-2C978E4300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1F34D5-DABD-FD42-8AC6-AEDFF554A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4F6AE-CA59-3443-824E-4701B35C102B}" type="datetimeFigureOut">
              <a:rPr lang="en-US" smtClean="0"/>
              <a:t>7/3/20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63E2B1-0F1F-BD4D-A124-211285AE5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129724-3421-5D4F-B042-1192A20B8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C7953-3A6A-9745-85B2-BE47AF5FB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47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0A8CC-D3F7-4343-95BC-A3CDBD59F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122CC-98BB-5E42-ABBD-3C23FC28A1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A8525C-A19D-AA45-96C3-A780F5738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4F6AE-CA59-3443-824E-4701B35C102B}" type="datetimeFigureOut">
              <a:rPr lang="en-US" smtClean="0"/>
              <a:t>7/3/20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C9F637-FEEF-6248-A8D8-7DE6579F1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254C65-6F6F-9F45-8452-1A0E74344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C7953-3A6A-9745-85B2-BE47AF5FB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534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CA5DF-FA4E-D042-A810-2E36F54D1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165E90-2F7E-9248-985D-017E29E407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C69185-2A7F-A343-9E9A-E348D8469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4F6AE-CA59-3443-824E-4701B35C102B}" type="datetimeFigureOut">
              <a:rPr lang="en-US" smtClean="0"/>
              <a:t>7/3/20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70E7E4-D94D-3344-9E88-ADECE143D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E435C6-7706-D346-9C5F-09599379C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C7953-3A6A-9745-85B2-BE47AF5FB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515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6727F-DE86-E042-B650-6964F0DC5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8E1E33-178D-5940-BDD3-304FF91EF0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DBFCE2-8B35-DF45-8788-24268AEB40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DB47EA-B3F8-BE4F-B94D-7804F0D60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4F6AE-CA59-3443-824E-4701B35C102B}" type="datetimeFigureOut">
              <a:rPr lang="en-US" smtClean="0"/>
              <a:t>7/3/20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C72AA0-C564-DF47-8584-28F43C9FE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0ED74B-1E15-D94E-9B80-9F1279E50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C7953-3A6A-9745-85B2-BE47AF5FB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044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BB05C-776E-FB46-932B-FC1035D22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21549D-ABE9-E044-8D96-EE1587C686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59F9F8-B482-F542-9E2D-5426B88EB9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D77F83-EF6B-914F-A93F-F784232F63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DB43C5-A56A-084D-B409-630E8CD57F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258D6C-D338-2149-993F-CD9E08669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4F6AE-CA59-3443-824E-4701B35C102B}" type="datetimeFigureOut">
              <a:rPr lang="en-US" smtClean="0"/>
              <a:t>7/3/20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FB23BA-AD02-FA4E-9BD6-385E4C004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C4C272-2C81-6E44-8F30-842C36F2C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C7953-3A6A-9745-85B2-BE47AF5FB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081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51425-20F6-2143-BA8C-29420FFAA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85CE25-0F98-7449-ADA5-60803A319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4F6AE-CA59-3443-824E-4701B35C102B}" type="datetimeFigureOut">
              <a:rPr lang="en-US" smtClean="0"/>
              <a:t>7/3/20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E6174A-A872-2347-A336-F9DCB06C6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FEB755-9BAD-8C46-BB88-DB784BBD9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C7953-3A6A-9745-85B2-BE47AF5FB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761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5543C2-5008-4C4C-B34E-9CA2FCD96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4F6AE-CA59-3443-824E-4701B35C102B}" type="datetimeFigureOut">
              <a:rPr lang="en-US" smtClean="0"/>
              <a:t>7/3/20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E60277-6389-A344-BAC1-2450F35A6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E4CAF9-D306-BC41-9D62-39A2F0A75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C7953-3A6A-9745-85B2-BE47AF5FB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38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84977-A738-6642-B860-467686F85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BE15F0-09DC-7843-A4CC-75D66B1037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673779-6789-994E-82D5-E6F65AA6DB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471E09-FF30-F246-A486-E87FC072A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4F6AE-CA59-3443-824E-4701B35C102B}" type="datetimeFigureOut">
              <a:rPr lang="en-US" smtClean="0"/>
              <a:t>7/3/20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0B46DA-474A-0D45-9106-4DB09AA40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B4053A-D224-E946-B111-347625AED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C7953-3A6A-9745-85B2-BE47AF5FB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265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CB802-F265-054C-85E6-59454BCF8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1B56AE-D550-484F-ACE1-A6CEC74CA8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E4C368-B6E2-BC43-9EFD-1D4B55D2E8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843087-EEFA-004B-9DD2-FF6AEA16A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4F6AE-CA59-3443-824E-4701B35C102B}" type="datetimeFigureOut">
              <a:rPr lang="en-US" smtClean="0"/>
              <a:t>7/3/20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0526B6-97DF-E044-ACF8-9BD267B46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FF2848-B130-A14B-ABCD-D442B2666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C7953-3A6A-9745-85B2-BE47AF5FB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092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9B5F01-681F-4E47-B5AC-ACAD76F5D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F49D71-20DF-0E42-A9AB-43BDA2D7D0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AC0904-CF20-0D4D-838F-0C8476B363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D4F6AE-CA59-3443-824E-4701B35C102B}" type="datetimeFigureOut">
              <a:rPr lang="en-US" smtClean="0"/>
              <a:t>7/3/20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D7C1A3-A39B-3B45-9CE2-34779B7B37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2FF7B8-42AA-954E-91B7-7B84E7EAE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AC7953-3A6A-9745-85B2-BE47AF5FB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457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 descr="A picture containing clock&#10;&#10;Description automatically generated">
            <a:extLst>
              <a:ext uri="{FF2B5EF4-FFF2-40B4-BE49-F238E27FC236}">
                <a16:creationId xmlns:a16="http://schemas.microsoft.com/office/drawing/2014/main" id="{8EA4569F-DA78-6B43-937C-FF4B3DE731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8273" y="2322840"/>
            <a:ext cx="4696207" cy="1565402"/>
          </a:xfrm>
          <a:prstGeom prst="rect">
            <a:avLst/>
          </a:prstGeom>
        </p:spPr>
      </p:pic>
      <p:pic>
        <p:nvPicPr>
          <p:cNvPr id="23" name="Picture 22" descr="A close up of a logo&#10;&#10;Description automatically generated">
            <a:extLst>
              <a:ext uri="{FF2B5EF4-FFF2-40B4-BE49-F238E27FC236}">
                <a16:creationId xmlns:a16="http://schemas.microsoft.com/office/drawing/2014/main" id="{0EEA30BC-7626-794A-9A25-5D8E9CF192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9950" y="2470849"/>
            <a:ext cx="2227344" cy="1484896"/>
          </a:xfrm>
          <a:prstGeom prst="rect">
            <a:avLst/>
          </a:prstGeom>
        </p:spPr>
      </p:pic>
      <p:pic>
        <p:nvPicPr>
          <p:cNvPr id="17" name="Picture 16" descr="A screenshot of a cell phone&#10;&#10;Description automatically generated">
            <a:extLst>
              <a:ext uri="{FF2B5EF4-FFF2-40B4-BE49-F238E27FC236}">
                <a16:creationId xmlns:a16="http://schemas.microsoft.com/office/drawing/2014/main" id="{E7D9B9E3-A45B-A841-86C9-314395B98C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9950" y="422182"/>
            <a:ext cx="2140037" cy="1426691"/>
          </a:xfrm>
          <a:prstGeom prst="rect">
            <a:avLst/>
          </a:prstGeom>
        </p:spPr>
      </p:pic>
      <p:pic>
        <p:nvPicPr>
          <p:cNvPr id="3" name="Picture 2" descr="A picture containing clock&#10;&#10;Description automatically generated">
            <a:extLst>
              <a:ext uri="{FF2B5EF4-FFF2-40B4-BE49-F238E27FC236}">
                <a16:creationId xmlns:a16="http://schemas.microsoft.com/office/drawing/2014/main" id="{D7D8776B-0FC5-B945-9DC9-2A18AB1C9A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76262" y="326860"/>
            <a:ext cx="4620121" cy="154038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9A58654-40C5-E84F-BFDD-1764935ABB91}"/>
              </a:ext>
            </a:extLst>
          </p:cNvPr>
          <p:cNvSpPr txBox="1"/>
          <p:nvPr/>
        </p:nvSpPr>
        <p:spPr>
          <a:xfrm rot="16200000">
            <a:off x="242182" y="838373"/>
            <a:ext cx="9364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M. </a:t>
            </a:r>
            <a:r>
              <a:rPr lang="en-US" sz="1200" i="1" dirty="0" err="1">
                <a:latin typeface="Arial" panose="020B0604020202020204" pitchFamily="34" charset="0"/>
                <a:cs typeface="Arial" panose="020B0604020202020204" pitchFamily="34" charset="0"/>
              </a:rPr>
              <a:t>capitata</a:t>
            </a:r>
            <a:endParaRPr lang="en-US" sz="1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55ACE4-2B09-ED4F-A4A4-DA421FF8BB39}"/>
              </a:ext>
            </a:extLst>
          </p:cNvPr>
          <p:cNvSpPr txBox="1"/>
          <p:nvPr/>
        </p:nvSpPr>
        <p:spPr>
          <a:xfrm rot="16200000">
            <a:off x="345084" y="2894586"/>
            <a:ext cx="7291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P. </a:t>
            </a:r>
            <a:r>
              <a:rPr lang="en-US" sz="1200" i="1" dirty="0" err="1">
                <a:latin typeface="Arial" panose="020B0604020202020204" pitchFamily="34" charset="0"/>
                <a:cs typeface="Arial" panose="020B0604020202020204" pitchFamily="34" charset="0"/>
              </a:rPr>
              <a:t>acuta</a:t>
            </a:r>
            <a:endParaRPr lang="en-US" sz="1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048156-AA6D-9E44-9B17-FAE4A213798D}"/>
              </a:ext>
            </a:extLst>
          </p:cNvPr>
          <p:cNvSpPr txBox="1"/>
          <p:nvPr/>
        </p:nvSpPr>
        <p:spPr>
          <a:xfrm>
            <a:off x="942846" y="45783"/>
            <a:ext cx="332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09DB2BC-B784-F744-91A1-50B789F6BB53}"/>
              </a:ext>
            </a:extLst>
          </p:cNvPr>
          <p:cNvSpPr txBox="1"/>
          <p:nvPr/>
        </p:nvSpPr>
        <p:spPr>
          <a:xfrm>
            <a:off x="3235089" y="45783"/>
            <a:ext cx="332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014E614-9BBD-9949-88E0-809DF203256D}"/>
              </a:ext>
            </a:extLst>
          </p:cNvPr>
          <p:cNvSpPr txBox="1"/>
          <p:nvPr/>
        </p:nvSpPr>
        <p:spPr>
          <a:xfrm>
            <a:off x="942846" y="2107071"/>
            <a:ext cx="332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19C5676-4D1D-5140-B4B6-FCFBF69C0324}"/>
              </a:ext>
            </a:extLst>
          </p:cNvPr>
          <p:cNvSpPr txBox="1"/>
          <p:nvPr/>
        </p:nvSpPr>
        <p:spPr>
          <a:xfrm>
            <a:off x="3235089" y="2107071"/>
            <a:ext cx="332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D78E2B7-555A-CB4F-A738-779A84CCF4DD}"/>
              </a:ext>
            </a:extLst>
          </p:cNvPr>
          <p:cNvSpPr/>
          <p:nvPr/>
        </p:nvSpPr>
        <p:spPr>
          <a:xfrm>
            <a:off x="5927725" y="371475"/>
            <a:ext cx="1065029" cy="137160"/>
          </a:xfrm>
          <a:prstGeom prst="rect">
            <a:avLst/>
          </a:prstGeom>
          <a:solidFill>
            <a:srgbClr val="34A352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953DCF0-3ABF-2148-9812-D907442A4436}"/>
              </a:ext>
            </a:extLst>
          </p:cNvPr>
          <p:cNvSpPr/>
          <p:nvPr/>
        </p:nvSpPr>
        <p:spPr>
          <a:xfrm>
            <a:off x="5988504" y="2368668"/>
            <a:ext cx="1065029" cy="137160"/>
          </a:xfrm>
          <a:prstGeom prst="rect">
            <a:avLst/>
          </a:prstGeom>
          <a:solidFill>
            <a:srgbClr val="34A352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62702F-7816-B645-9BAC-342F70924B3D}"/>
              </a:ext>
            </a:extLst>
          </p:cNvPr>
          <p:cNvSpPr/>
          <p:nvPr/>
        </p:nvSpPr>
        <p:spPr>
          <a:xfrm>
            <a:off x="4816159" y="371475"/>
            <a:ext cx="1065029" cy="137160"/>
          </a:xfrm>
          <a:prstGeom prst="rect">
            <a:avLst/>
          </a:prstGeom>
          <a:solidFill>
            <a:srgbClr val="746AAE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54CAE64-477D-2341-BE39-B48554ABA47B}"/>
              </a:ext>
            </a:extLst>
          </p:cNvPr>
          <p:cNvSpPr/>
          <p:nvPr/>
        </p:nvSpPr>
        <p:spPr>
          <a:xfrm>
            <a:off x="4877460" y="2367582"/>
            <a:ext cx="1065029" cy="137160"/>
          </a:xfrm>
          <a:prstGeom prst="rect">
            <a:avLst/>
          </a:prstGeom>
          <a:solidFill>
            <a:srgbClr val="746AAE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95AA10E-C231-884D-847B-18DEA59B2842}"/>
              </a:ext>
            </a:extLst>
          </p:cNvPr>
          <p:cNvSpPr/>
          <p:nvPr/>
        </p:nvSpPr>
        <p:spPr>
          <a:xfrm>
            <a:off x="3705197" y="372218"/>
            <a:ext cx="1065029" cy="137160"/>
          </a:xfrm>
          <a:prstGeom prst="rect">
            <a:avLst/>
          </a:prstGeom>
          <a:solidFill>
            <a:srgbClr val="E7540C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112CB69-60CC-B24A-B5CB-6EA88A230B0E}"/>
              </a:ext>
            </a:extLst>
          </p:cNvPr>
          <p:cNvSpPr/>
          <p:nvPr/>
        </p:nvSpPr>
        <p:spPr>
          <a:xfrm>
            <a:off x="3766209" y="2367582"/>
            <a:ext cx="1065029" cy="137160"/>
          </a:xfrm>
          <a:prstGeom prst="rect">
            <a:avLst/>
          </a:prstGeom>
          <a:solidFill>
            <a:srgbClr val="E7540C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6039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10</Words>
  <Application>Microsoft Macintosh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Shelly A Trigg</dc:creator>
  <cp:lastModifiedBy>Shelly A Trigg</cp:lastModifiedBy>
  <cp:revision>6</cp:revision>
  <dcterms:created xsi:type="dcterms:W3CDTF">2020-06-30T21:06:09Z</dcterms:created>
  <dcterms:modified xsi:type="dcterms:W3CDTF">2020-07-03T17:00:59Z</dcterms:modified>
</cp:coreProperties>
</file>