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/>
    <p:restoredTop sz="94687"/>
  </p:normalViewPr>
  <p:slideViewPr>
    <p:cSldViewPr snapToGrid="0" snapToObjects="1" showGuides="1">
      <p:cViewPr>
        <p:scale>
          <a:sx n="56" d="100"/>
          <a:sy n="56" d="100"/>
        </p:scale>
        <p:origin x="141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9008-6755-BD4B-B92E-091FF1332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7366-0485-8D4A-BD23-66CB85D6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1FFA-2AB3-6945-8291-3B6F9DC7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AFA5-8DEE-3649-8FCA-60C5DAD0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C971-DAE5-6C4A-8029-FDBD7FE4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DFA-7D41-3B4E-ADDF-21D6FDE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2EB2-A7EB-9346-8773-4AD5FA2F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1EC-4E39-CB4C-BC68-157EF337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15E-94BD-9141-9556-481DBAA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6114-0DE6-6A40-9DD7-DCBD8FBA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5FACE-CE48-4545-8C4B-896EB3291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67F6-6B6C-0643-A5A5-4964C121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F67F-C9D2-EF44-BC1B-65D7E735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6001-244A-D14C-B37D-D8E6F943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FA30-A3BB-4647-9A9F-48B9B5D3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C08C-D9DB-CC4E-B575-62FD6B3A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18F7-F4D7-E24C-8421-D3A4B57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7B87-3A78-F144-B973-3B2A4C7E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346B-8D48-BD46-8E01-CF2349C2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2EEA-31A2-2448-B095-6C8C5F6E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11C4-525D-7741-9685-1C91DDAF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1CDC-115C-1A4E-98A7-48636F96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AEE4-B710-3C48-810E-1443B35B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8F77-6054-F64E-8F7C-96E92142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6845-2C05-7F43-B679-F79DA84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2C8B-9497-E34A-AB08-B269BC38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EA48-0BB1-A042-BBA6-637ED4005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E7CFD-127A-494E-AA64-B3D1FFB0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F8D5-9BAB-C748-A427-F877FF26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D1DD-A6DB-FA4E-9A99-B51DEF2D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D420-45AB-524B-A8D8-4EFDF34E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2F8F-6806-4641-855C-8D3948C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D6C8-819A-DE40-94DB-A15F822A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A76C-3E32-4F4A-A683-7653EDB1A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38F87-DA8F-8041-A307-28430A55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17512-CC56-C349-A1BE-5D206A5A9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1EC0C-2FED-0C43-9E19-2202A2C7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B9628-B3DB-9649-8696-1EE25F6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61A3-96AD-CF48-A72F-BF229764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C84-AC06-9B46-A5D2-04FD703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D450-13B0-484C-BE1A-535C0C78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BADB6-D8D5-9C47-9064-34456AEF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AFA0-568C-5F4B-92D3-8ABC2AA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FD9BD-4EC8-0F46-ABB7-3439019F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CF4FE-92C7-F346-9B42-136EF9DE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3E8B-CEC0-554B-9BE0-53A528A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373E-EC16-B148-877A-6A162F8E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3912-3475-9343-A52D-B6B52493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F1B38-929F-A547-8083-7537D0AA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15B0E-E968-9541-85F0-D9690FA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84FB-728F-B447-B282-E1A55EF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24CF-3E8D-0F47-902F-2DABF667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4155-C8E2-3F47-A715-7FC0B89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770D-9133-B24B-B3E9-CDC4DC58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C6E0-0214-454A-9695-B48F05CD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3371-7887-1249-9029-4944B0E8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FBB4-209A-B847-9560-1B4FEE2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F182-27EC-FD49-86C3-5E361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A8C4C-4934-F648-BE85-069B1161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E5DB-EC4A-3142-8991-9A7DF913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690E-55D1-8643-A845-3BB50E992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0D6B-E03E-0E4F-87B9-8D7B6B1FC2C9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6286-8C45-FA40-B5C0-327E2E81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30E2-4072-2D48-A602-FEE1C7ABE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9909-FD13-7547-9266-EB75F17D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CA3CAA9-5C70-DC4F-9C3D-DD48F6BB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54" b="50991"/>
          <a:stretch/>
        </p:blipFill>
        <p:spPr>
          <a:xfrm>
            <a:off x="5331171" y="0"/>
            <a:ext cx="2583119" cy="213148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9BE281-00E6-A34D-AAC2-D62A6B7E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83756" cy="408290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6235B84-2E99-C948-9597-4F311FCFB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" t="49663" r="-58" b="-1426"/>
          <a:stretch/>
        </p:blipFill>
        <p:spPr>
          <a:xfrm>
            <a:off x="5331170" y="2131486"/>
            <a:ext cx="2583119" cy="2131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6DE54-0D7F-3C47-AB3A-D8A446CDFB33}"/>
              </a:ext>
            </a:extLst>
          </p:cNvPr>
          <p:cNvSpPr txBox="1"/>
          <p:nvPr/>
        </p:nvSpPr>
        <p:spPr>
          <a:xfrm>
            <a:off x="5666395" y="86497"/>
            <a:ext cx="85921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00052-6A7C-AE41-BCAF-7E012E16CEC4}"/>
              </a:ext>
            </a:extLst>
          </p:cNvPr>
          <p:cNvSpPr txBox="1"/>
          <p:nvPr/>
        </p:nvSpPr>
        <p:spPr>
          <a:xfrm>
            <a:off x="5704703" y="2124736"/>
            <a:ext cx="65242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97665F-3D92-224A-8895-E36F6C07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999264" cy="463579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38FE8FD-472B-C74B-BE1D-49EC3229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38" y="-1"/>
            <a:ext cx="3093589" cy="493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49BE2A-32EA-704C-BD72-C9A3A03BE755}"/>
              </a:ext>
            </a:extLst>
          </p:cNvPr>
          <p:cNvSpPr txBox="1"/>
          <p:nvPr/>
        </p:nvSpPr>
        <p:spPr>
          <a:xfrm>
            <a:off x="6670248" y="39756"/>
            <a:ext cx="85921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2B267-0F74-0142-A051-5BE35CD32A17}"/>
              </a:ext>
            </a:extLst>
          </p:cNvPr>
          <p:cNvSpPr txBox="1"/>
          <p:nvPr/>
        </p:nvSpPr>
        <p:spPr>
          <a:xfrm>
            <a:off x="6651029" y="2528466"/>
            <a:ext cx="65242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</cp:revision>
  <dcterms:created xsi:type="dcterms:W3CDTF">2021-02-12T17:35:20Z</dcterms:created>
  <dcterms:modified xsi:type="dcterms:W3CDTF">2021-02-12T17:47:51Z</dcterms:modified>
</cp:coreProperties>
</file>