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 showGuides="1">
      <p:cViewPr varScale="1">
        <p:scale>
          <a:sx n="95" d="100"/>
          <a:sy n="95" d="100"/>
        </p:scale>
        <p:origin x="5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F50E-6B7B-CD43-9077-19B26AE37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8BA6-8825-394A-BE97-60D1954E1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EC00-509E-2F4C-8BE4-8D5496EA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A7E53-6A9D-B34A-B286-2A0A608F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CE2B-A7B2-A240-A4CE-5CE87218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4392-778B-A445-88F6-8A2FAD4A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EAAA-BC06-4043-9B4A-14327CFE9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166D-385B-DB44-BDD4-857CF3FE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106F-7104-8D4C-9B15-DB57608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1A28-9FC6-354F-B5B5-1156DF78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7E5F4-96D9-5C46-A185-CCEA2CBE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18D3-01DA-B24C-9009-3F9D7A72F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D895-E434-7E4C-AC29-DEE86B0B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9CA4-A87A-8C4D-9CCB-95D69851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111A-8F1A-6B4F-8A06-F7DC36C9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878A-F6AB-124A-BB07-74C33845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980A-7050-9E4F-A589-ACE52469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00589-0DC7-FE4C-9F74-273F46BA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6A42-FDA9-6F4F-8E44-9F9969FE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C264-F79B-4042-9ABA-789776A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7ECA-2FC0-EF4B-822E-D6E7FC73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6CEF-EA11-ED4C-9F7D-D3766ECF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64A7-B41E-FD4A-97EC-4543FED7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19FA-97C8-9649-8CBA-8EE7072F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A31D-D035-E34F-9954-5B840CEF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0644-2221-E343-9403-FA2972C8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E7FE-9D97-3243-8FBF-3A732FAE8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E08F7-40F1-5A44-86AE-F461B507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A7E5B-E4FB-704B-A691-79572822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D66-86DC-2346-A9C3-509CEFB7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23FA6-C3FB-664A-994E-AC2EFB9F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56CC-EBF3-AE45-BFC0-554A6C45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17CE-1D3A-F840-AB95-5FF0C73B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5F3B-466F-194A-9309-4A8EEB9AC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F02D5-0677-EE4C-AC5D-CA116B73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8A06A-DA7F-C54C-BE14-C1A27BF06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5D016-8A84-7A45-ADDC-C5A47EDA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DACAA-DB93-B94D-8AD1-6B2B3176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A5599-7810-C64C-8763-BF7833EE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D345-789D-834D-841E-E8EF0E14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EF8AF-BC53-5046-877A-05C0B661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58B16-CD44-D348-875D-27DDF7B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57D34-B72A-A54F-BC2A-DA9EF2F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98F00-7449-C54E-B3C7-B9FD3BA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C3934-A775-FB4F-9972-F8F7748A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892AE-4064-0E47-AF67-2C34FBE3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6881-F001-2341-BF04-6572B0D6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954D-80D9-234D-B203-BAC7B3ED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539A8-45DA-5949-A7D6-A3E1FF420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B9831-6B8C-0B4D-A777-3742E28F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43238-3DD7-9041-9823-A680755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60D0-BAD4-B14A-91BF-A6F3A392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B773-E327-6642-9A90-005D65B9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E33CD-834A-F549-85D2-3F5A20355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7167C-FF2D-0744-A36D-E7542A8F0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AF16B-DAE7-9E4C-BCE4-4F1AA05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C5E9-F341-E841-86B2-626C7195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C6875-1C95-3B4D-B2F7-29FCA714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2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8B122-D71F-7E42-ADB5-E247B7AC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DFC4-171E-B946-8703-A501FF43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3D02-A131-4A42-BB49-19972EABC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7262C-74C6-C34D-BA3D-2D88375D40C9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88DB-2DAC-7549-88EB-034BE1C6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F8F7-734A-714D-8EDA-4C04364C7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6A16-B691-B84D-8747-8C7099154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916ACC7F-395F-EE47-93CC-F396AF4F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7" y="0"/>
            <a:ext cx="11811177" cy="6299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7685D-D8EA-784C-A8D4-7A8FDAB04DAB}"/>
              </a:ext>
            </a:extLst>
          </p:cNvPr>
          <p:cNvSpPr txBox="1"/>
          <p:nvPr/>
        </p:nvSpPr>
        <p:spPr>
          <a:xfrm rot="16200000">
            <a:off x="-310498" y="1546357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EDF00-D066-3846-803C-E6E19BABAA96}"/>
              </a:ext>
            </a:extLst>
          </p:cNvPr>
          <p:cNvSpPr txBox="1"/>
          <p:nvPr/>
        </p:nvSpPr>
        <p:spPr>
          <a:xfrm rot="16200000">
            <a:off x="-206816" y="4427670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4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4</cp:revision>
  <dcterms:created xsi:type="dcterms:W3CDTF">2020-09-25T19:54:41Z</dcterms:created>
  <dcterms:modified xsi:type="dcterms:W3CDTF">2020-10-06T10:05:33Z</dcterms:modified>
</cp:coreProperties>
</file>