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8" r:id="rId2"/>
    <p:sldId id="260" r:id="rId3"/>
    <p:sldId id="259" r:id="rId4"/>
    <p:sldId id="263" r:id="rId5"/>
    <p:sldId id="264" r:id="rId6"/>
    <p:sldId id="261" r:id="rId7"/>
    <p:sldId id="262" r:id="rId8"/>
  </p:sldIdLst>
  <p:sldSz cx="6858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10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32FF"/>
    <a:srgbClr val="CCCCCC"/>
    <a:srgbClr val="F0F1F0"/>
    <a:srgbClr val="29A1FF"/>
    <a:srgbClr val="C17368"/>
    <a:srgbClr val="FF998A"/>
    <a:srgbClr val="0084B5"/>
    <a:srgbClr val="00883E"/>
    <a:srgbClr val="FFD3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8196"/>
    <p:restoredTop sz="91830"/>
  </p:normalViewPr>
  <p:slideViewPr>
    <p:cSldViewPr snapToGrid="0" snapToObjects="1" showGuides="1">
      <p:cViewPr varScale="1">
        <p:scale>
          <a:sx n="92" d="100"/>
          <a:sy n="92" d="100"/>
        </p:scale>
        <p:origin x="1048" y="176"/>
      </p:cViewPr>
      <p:guideLst>
        <p:guide orient="horz" pos="1392"/>
        <p:guide pos="105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8T20:23:47.276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1179 0 24575,'-28'0'0,"3"0"0,12 0 0,1 0 0,-1 0 0,1 0 0,-8 0 0,6 0 0,-5 0 0,6 0 0,1 0 0,-1 0 0,1 0 0,-1 0 0,0 0 0,1 0 0,-1 0 0,0 0 0,1 0 0,-1 0 0,1 0 0,-1 0 0,0 0 0,1 0 0,-1 0 0,0 0 0,1 0 0,-1 0 0,1 0 0,-1 0 0,0 0 0,1 0 0,-1 0 0,0 0 0,1 0 0,-1 0 0,1 0 0,-1 6 0,0-5 0,1 5 0,-1-6 0,0 0 0,1 0 0,5 5 0,-4-3 0,4 3 0,-6-5 0,0 0 0,1 0 0,-1 0 0,0 0 0,1 0 0,-1 0 0,0 0 0,1 0 0,-1 0 0,1 0 0,-1 0 0,0 0 0,1 0 0,-1 0 0,0 0 0,1 0 0,-1 0 0,1 0 0,-1 0 0,0 0 0,1 0 0,-1 0 0,0 0 0,1 0 0,-1 0 0,1 0 0,-1 0 0,0 6 0,1-5 0,-1 5 0,0-6 0,1 5 0,-1-3 0,1 3 0,-1-5 0,0 0 0,1 0 0,-1 6 0,0-5 0,1 5 0,5-1 0,-4-3 0,9 9 0,-9-10 0,4 10 0,-6-9 0,34 3 0,-14-5 0,27 0 0,-21 0 0,-1 0 0,-5 6 0,4-5 0,-4 10 0,6-9 0,-1 3 0,1-5 0,-1 0 0,1 0 0,-6 6 0,4-5 0,-4 5 0,0-1 0,4-3 0,-10 9 0,10-4 0,-9 5 0,3 1 0,-5-1 0,0 1 0,0-1 0,0 0 0,0 1 0,0-1 0,0 1 0,0-1 0,0 1 0,0-1 0,0 1 0,0-1 0,0 1 0,0-1 0,0 1 0,0-1 0,0 1 0,0-1 0,0 1 0,6-6 0,-5 4 0,10-10 0,-9 10 0,9-9 0,-10 9 0,5-4 0,-6 5 0,5-5 0,-3 4 0,3-4 0,1 0 0,-5 4 0,5-4 0,-1 0 0,-3 4 0,3-4 0,1 0 0,-5 4 0,5-4 0,-1 5 0,-4 1 0,11-1 0,-11 1 0,4-1 0,1 1 0,-5-1 0,11 1 0,-6-1 0,1 1 0,4-1 0,-9 1 0,3-1 0,1-5 0,-5 4 0,10-4 0,-9 5 0,9-5 0,-10 5 0,5-6 0,-1 1 0,-3 4 0,9-4 0,-10 6 0,10-1 0,-9 1 0,3-1 0,1 1 0,-5-1 0,10-5 0,-9 4 0,9-9 0,-10 9 0,10-10 0,-9 10 0,3-4 0,1 0 0,-5 4 0,5-4 0,-6 6 0,0-1 0,0 1 0,0-1 0,0 1 0,0-1 0,0 0 0,0 1 0,0-1 0,5-5 0,-3 4 0,3-4 0,1 0 0,-5 4 0,10-9 0,-9 9 0,9-10 0,-4 5 0,-1-1 0,6-3 0,-11 9 0,10-10 0,-10 10 0,11-9 0,-6 3 0,7-5 0,-1 0 0,-5 6 0,4-5 0,-9 10 0,3-4 0,1 0 0,-5 4 0,10-4 0,-4 0 0,0 4 0,4-9 0,-4 9 0,6-4 0,-1 0 0,1-2 0,-1-5 0,-5-6 0,-1-1 0,-6-5 0,0-1 0,0 1 0,5-1 0,-3 0 0,3 1 0,1 5 0,-5-5 0,5 5 0,-6-5 0,5 5 0,-3-4 0,3 4 0,-5-6 0,0 0 0,6 1 0,-5-1 0,5 0 0,-1 6 0,-3-4 0,3 4 0,1 0 0,-5-4 0,10 4 0,-10-6 0,11 6 0,-11-4 0,10 4 0,-4-6 0,0 1 0,4-1 0,-4 0 0,5 1 0,-5-1 0,4 1 0,-4-1 0,6 0 0,-6 1 0,4-1 0,-10 0 0,10 1 0,-4-1 0,0 1 0,4 5 0,-9-5 0,9 5 0,-4 0 0,0-4 0,4 4 0,-10-6 0,10 6 0,-9-4 0,9 10 0,-10-10 0,10 4 0,-4-6 0,0 0 0,4 6 0,-10-4 0,11 10 0,-11-11 0,10 11 0,-10-10 0,5 4 0,0 0 0,-5-4 0,4 4 0,1 0 0,-5-5 0,10 5 0,-9-5 0,9-1 0,-10 0 0,10 6 0,-9-4 0,9 4 0,-10-5 0,10-1 0,-4 0 0,0 1 0,4 5 0,-9-5 0,9 5 0,-10-5 0,10 5 0,-9-5 0,9 5 0,-4-5 0,5-1 0,-5 1 0,4-1 0,-9 0 0,3 1 0,1-1 0,-5 0 0,5 1 0,-1 5 0,-3-4 0,3 4 0,1-6 0,-5 0 0,5 1 0,-1-1 0,-3 0 0,3 1 0,-5-1 0,6 1 0,-5-1 0,5 0 0,-1 6 0,-4-4 0,5 4 0,0 0 0,-5-4 0,10 4 0,-10-6 0,11 1 0,-11-1 0,10 6 0,-10-4 0,-23 26 0,9-11 0,-28 20 0,26-11 0,-4 0 0,7-1 0,-1 1 0,0-1 0,1-5 0,-1 4 0,1-10 0,5 10 0,-5-9 0,5 9 0,-5-4 0,-1 0 0,6 4 0,-4-4 0,4 5 0,-6-5 0,1 4 0,-1-9 0,0 9 0,1-10 0,-1 10 0,0-4 0,1 0 0,-1 4 0,1-4 0,-1 6 0,0-6 0,6 4 0,-4-10 0,4 10 0,-6-9 0,1 3 0,-1 1 0,-6-5 0,5 5 0,-5-6 0,6 5 0,-6-3 0,5 9 0,-12-10 0,12 5 0,-12 0 0,12-5 0,-5 5 0,0 0 0,5-4 0,-6 4 0,8-6 0,-1 0 0,1 0 0,-1 0 0,0 0 0,1 0 0,-1 0 0,0 0 0,1 0 0,-1 0 0,1 0 0,-1 0 0,0 0 0,6-6 0,2-1 0,5-6 0,0 1 0,0-1 0,0 0 0,5 1 0,2 5 0,0-4 0,4 4 0,-9-6 0,9 6 0,-10-4 0,10 9 0,-4-3 0,5 5 0,1 0 0,-1 0 0,1 0 0,-6 5 0,-2 2 0,-5 6 0,0-1 0,0 1 0,0-1 0,0 1 0,0-1 0,0 1 0,0-1 0,0 0 0,0 1 0,0-1 0,0-5 0,0-1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8T20:28:04.518"/>
    </inkml:context>
    <inkml:brush xml:id="br0">
      <inkml:brushProperty name="width" value="0.35" units="cm"/>
      <inkml:brushProperty name="height" value="0.35" units="cm"/>
      <inkml:brushProperty name="color" value="#1218CE"/>
    </inkml:brush>
  </inkml:definitions>
  <inkml:trace contextRef="#ctx0" brushRef="#br0">0 415 24575,'38'0'0,"0"0"0,-16 0 0,4 0 0,-5 0 0,-3 0 0,3 0 0,-7 0 0,3 0 0,-4 0 0,0 0 0,0 0 0,-3 0 0,3 0 0,-3 0 0,0 0 0,-1 0 0,0-3 0,1 2 0,-1-4 0,0 4 0,0-1 0,0 2 0,1 0 0,1-3 0,-4 2 0,4-2 0,-4 1 0,5-2 0,-5 1 0,4-3 0,-4 6 0,4-3 0,-1 3 0,0 0 0,5 0 0,-7-3 0,4 2 0,-3-1 0,-2 2 0,5 0 0,-2-3 0,0 2 0,3-2 0,-6 3 0,5-3 0,-5 2 0,2-4 0,1 4 0,-4-5 0,6 3 0,-2-1 0,0 2 0,-1 2 0,0-3 0,1 2 0,-1-1 0,3 2 0,-6 0 0,6 0 0,-3-3 0,1 2 0,1-4 0,-4 4 0,5-2 0,-3 0 0,1 3 0,1-3 0,-4 3 0,4-3 0,-1 3 0,-3-6 0,4 5 0,-5-1 0,4-1 0,1 2 0,-4-1 0,5-1 0,-6-1 0,3 1 0,0-3 0,-2 6 0,4-6 0,-4 3 0,2-1 0,0-1 0,-3 4 0,6-4 0,-5 1 0,2 1 0,-1-3 0,-1 3 0,5 0 0,-5-3 0,1 5 0,1-4 0,1 1 0,-1 1 0,0 0 0,0 1 0,0-2 0,1 1 0,-1-3 0,-1 3 0,-1-1 0,5-1 0,-6 4 0,3-4 0,0 1 0,-2-2 0,4 3 0,-4-3 0,2 5 0,0-4 0,0 2 0,1-1 0,-1-1 0,-1 1 0,-1 1 0,5-3 0,-6 3 0,3-1 0,0-1 0,-2 4 0,4-4 0,-4 1 0,2 1 0,0-3 0,-2 6 0,4-6 0,-4 3 0,2-1 0,-1-1 0,-1 4 0,5-4 0,-5 4 0,1-4 0,1 4 0,1-2 0,-1 3 0,0-3 0,0 3 0,-2-6 0,4 6 0,-4-6 0,4 5 0,-4-4 0,2 1 0,0-2 0,-2-3 0,1 5 0,-2-4 0,3 5 0,-2-1 0,5-1 0,-6 4 0,6-2 0,-3 3 0,1 0 0,1 0 0,-1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8T20:28:05.214"/>
    </inkml:context>
    <inkml:brush xml:id="br0">
      <inkml:brushProperty name="width" value="0.35" units="cm"/>
      <inkml:brushProperty name="height" value="0.35" units="cm"/>
      <inkml:brushProperty name="color" value="#1218CE"/>
    </inkml:brush>
  </inkml:definitions>
  <inkml:trace contextRef="#ctx0" brushRef="#br0">1 1 24575,'0'0'0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8T20:28:48.015"/>
    </inkml:context>
    <inkml:brush xml:id="br0">
      <inkml:brushProperty name="width" value="0.05" units="cm"/>
      <inkml:brushProperty name="height" value="0.05" units="cm"/>
      <inkml:brushProperty name="color" value="#1218CE"/>
    </inkml:brush>
  </inkml:definitions>
  <inkml:trace contextRef="#ctx0" brushRef="#br0">93 107 24575,'7'0'0,"-1"0"0,0 0 0,0 0 0,0 3 0,-3 0 0,3 0 0,-6 3 0,3-3 0,0 3 0,-2 0 0,1 0 0,-2 1 0,0-1 0,3 0 0,-2 0 0,1 0 0,-2 0 0,3 0 0,0 0 0,4-2 0,-4-4 0,0-4 0,-3-2 0,2 3 0,-1-3 0,2 3 0,-3-4 0,0 1 0,0 0 0,0 0 0,0 0 0,0 0 0,0-1 0,0 1 0,0 0 0,0 0 0,0 0 0,0 0 0,0-1 0,0 1 0,-3 0 0,0 3 0,-4 0 0,4 0 0,-2 2 0,1-1 0,-2-1 0,0 2 0,0-1 0,-1-1 0,1 2 0,3-4 0,-3 4 0,6-5 0,-6 6 0,5-6 0,-4 3 0,4-3 0,-4 2 0,4-1 0,-2 1 0,1 1 0,-2 0 0,1 0 0,0 0 0,6 0 0,0 0 0,3 3 0,3 0 0,-2 0 0,6 0 0,-6 0 0,2 2 0,-3 2 0,0-1 0,0 3 0,0-6 0,0 6 0,1-3 0,-1 1 0,-3 1 0,2-2 0,-4 3 0,5-2 0,-6 1 0,3-1 0,0-1 0,-3 2 0,6-1 0,-6 2 0,6 0 0,-5 0 0,1 0 0,-2 0 0,0 0 0,0 1 0,0-1 0,0 0 0,-2-3 0,1 3 0,-5-6 0,3 6 0,-3-6 0,0 3 0,-1-3 0,1 3 0,0-3 0,0 3 0,0-3 0,0 0 0,2 3 0,-1-2 0,1 4 0,-2-4 0,0 4 0,2-2 0,-1 1 0,1 1 0,-2-1 0,0-1 0,3 2 0,-3-4 0,3 2 0,-3-3 0,-1 0 0,1 3 0,0-3 0,0 6 0,0-6 0,0 6 0,-1-6 0,4 6 0,-3-5 0,3 4 0,-3-4 0,2 4 0,-1-4 0,4 4 0,-4-4 0,4-4 0,-2-5 0,3-5 0,0-4 0,0-1 0,0 0 0,0-2 0,3 5 0,1-2 0,2 7 0,1 1 0,-1 6 0,0-3 0,0 5 0,0-1 0,0 2 0,0 0 0,0 0 0,0 0 0,1 0 0,-4 0 0,0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8T20:28:56.217"/>
    </inkml:context>
    <inkml:brush xml:id="br0">
      <inkml:brushProperty name="width" value="0.05" units="cm"/>
      <inkml:brushProperty name="height" value="0.05" units="cm"/>
      <inkml:brushProperty name="color" value="#1218CE"/>
    </inkml:brush>
  </inkml:definitions>
  <inkml:trace contextRef="#ctx0" brushRef="#br0">0 1123 24575,'0'-13'0,"0"5"0,0-5 0,0 7 0,0-3 0,0 2 0,0-3 0,0 1 0,0 2 0,0-6 0,0 7 0,0-4 0,0 1 0,0-1 0,0 0 0,0-3 0,0 3 0,0-3 0,0-1 0,0 4 0,0-2 0,0 5 0,0-3 0,0 4 0,0 0 0,3 0 0,0 0 0,1 0 0,1-1 0,-4 1 0,4 3 0,-4-3 0,4 3 0,-1-3 0,-1-1 0,2 4 0,-1-2 0,2 1 0,0-2 0,-3 0 0,3 0 0,-5-1 0,4 1 0,-4 0 0,1 0 0,1 0 0,0 0 0,1-1 0,-1 1 0,-1 3 0,-1-3 0,2 0 0,-1-1 0,2-3 0,-1 1 0,3 2 0,-3-5 0,1 1 0,2-2 0,-3 3 0,1 1 0,1-1 0,-1 3 0,-1-2 0,3 0 0,-5 2 0,2-3 0,-1 7 0,-1-3 0,4 3 0,-4-3 0,5 2 0,-6-1 0,6 4 0,-6-4 0,6 1 0,-3-2 0,1 0 0,-2 0 0,1 0 0,0-1 0,1 1 0,-2 0 0,1 3 0,-2-3 0,2 3 0,-1-3 0,-1-1 0,4 1 0,-4 0 0,4 0 0,-4 0 0,5 0 0,-6-1 0,3 1 0,0 0 0,-3 0 0,6 0 0,-6-4 0,6 3 0,-5-5 0,4 5 0,-1-6 0,2 6 0,0-2 0,-3 0 0,3 2 0,-5-3 0,1 4 0,1 0 0,-2 0 0,4 2 0,-4-1 0,1 2 0,1-1 0,-2-1 0,4 1 0,-4-2 0,2 0 0,-1 2 0,-1-1 0,2 1 0,-3-2 0,2 0 0,2 0 0,-1 0 0,3 0 0,-6-1 0,6 1 0,-3 0 0,1 0 0,1-3 0,-4 2 0,5 0 0,-6 2 0,3 1 0,0-2 0,-3 0 0,6 0 0,-3-1 0,1 1 0,1 0 0,-4 0 0,1 0 0,1 0 0,0-1 0,1 1 0,1 0 0,-1 0 0,2 0 0,-3 0 0,3 2 0,-6-1 0,6 4 0,-6-5 0,6 3 0,-6-3 0,6 0 0,-5-1 0,4 1 0,-4 0 0,4 0 0,-2 0 0,1 0 0,-1-1 0,-1 4 0,-1-2 0,-1 4 0,-3-2 0,-4 6 0,1 0 0,3 3 0,-3 0 0,3 0 0,-1 1 0,-1-1 0,4 0 0,-4 0 0,4 0 0,-2 0 0,3 0 0,-2 0 0,1 0 0,-5 0 0,6 1 0,-6-1 0,6 0 0,-6 0 0,5 0 0,-4 0 0,4 0 0,-4 0 0,4 0 0,-2 0 0,1 1 0,1 2 0,-5-2 0,3 5 0,-1-2 0,-2 0 0,3 0 0,0-1 0,-3-2 0,5 2 0,-4-3 0,4 0 0,-4 0 0,4 0 0,-4-2 0,1-2 0,1 1 0,-3 1 0,3-1 0,-1 2 0,-1-4 0,4 5 0,-4-6 0,4 6 0,-2-3 0,1 0 0,1 3 0,-5-3 0,6 3 0,-6 0 0,6 0 0,-6 1 0,5-1 0,-4 0 0,1 0 0,-2 3 0,3-2 0,-3 2 0,2-3 0,-2 1 0,3-1 0,0 0 0,0 0 0,3 0 0,-3 0 0,0 0 0,2 0 0,-4-2 0,4 1 0,-4-2 0,4 4 0,-4-1 0,4 0 0,-5 3 0,3-2 0,-1 5 0,-1-5 0,4 2 0,-5 1 0,2 0 0,1 3 0,-3 0 0,2 4 0,-3-3 0,0 3 0,1-4 0,-1 1 0,3-1 0,-2-3 0,6 2 0,-3-5 0,0 3 0,3-1 0,-6-2 0,5 2 0,-1-3 0,-1 3 0,2-2 0,-5 3 0,5-4 0,-1 3 0,-1-2 0,2 2 0,-1-3 0,-1 0 0,2 0 0,-4 3 0,4-2 0,-5 2 0,6-3 0,-3 0 0,0 0 0,3 0 0,-6-2 0,5 1 0,-4-2 0,4 3 0,-4 1 0,4-1 0,-2 0 0,1 0 0,-2 0 0,1 0 0,-3 0 0,6 0 0,-6 0 0,3 0 0,-1 1 0,1-1 0,3 0 0,0 0 0,0 0 0,3-5 0,1-2 0,2-5 0,0 0 0,0-1 0,-3 1 0,3 3 0,-6 0 0,3 3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8T20:29:03.577"/>
    </inkml:context>
    <inkml:brush xml:id="br0">
      <inkml:brushProperty name="width" value="0.05" units="cm"/>
      <inkml:brushProperty name="height" value="0.05" units="cm"/>
      <inkml:brushProperty name="color" value="#1218CE"/>
    </inkml:brush>
  </inkml:definitions>
  <inkml:trace contextRef="#ctx0" brushRef="#br0">176 103 24575,'-4'3'0,"-1"-2"0,1 1 0,-5-2 0,5-2 0,-5 1 0,6-2 0,-1 0 0,2 0 0,2-3 0,-3 2 0,-1 2 0,-2 4 0,0 2 0,0 2 0,0 0 0,0 0 0,2 0 0,-1 0 0,1 0 0,1 1 0,-3-1 0,6 0 0,-6 0 0,5 0 0,-1 0 0,-1 0 0,2 0 0,-4-2 0,4 1 0,-4-4 0,4-1 0,4-1 0,1-5 0,6 0 0,-4-1 0,0 0 0,0 2 0,0 4 0,1-2 0,-1 3 0,-3-2 0,2 1 0,-1-2 0,-1 0 0,3 3 0,-6-6 0,6 6 0,-6-6 0,6 3 0,-5-3 0,4 2 0,-4-1 0,4 4 0,-2-5 0,1 3 0,1 0 0,-4-3 0,4 5 0,-4-4 0,4 2 0,-4-4 0,5 1 0,-6 0 0,3 0 0,0 2 0,-3-1 0,6 1 0,-6-5 0,3 2 0,-3-2 0,0 3 0,0-1 0,0 1 0,0 6 0,0 3 0,0 4 0,0 2 0,0-3 0,0 0 0,0 0 0,3 0 0,-2 0 0,4-3 0,-2 3 0,3-5 0,-2 4 0,1-4 0,-4 4 0,4-4 0,-4 4 0,4-4 0,-1 2 0,-1-1 0,3-1 0,-3 2 0,3-3 0,0 0 0,0 2 0,0 2 0,1-1 0,-1 0 0,-3 0 0,2-3 0,-1 3 0,2 0 0,0-3 0,-3 0 0,-3-3 0,-3-1 0,0-1 0,-3 4 0,3-4 0,-4 1 0,1 1 0,0 0 0,3 0 0,-3 3 0,3-3 0,-1 0 0,-1 3 0,1-3 0,1 0 0,-3 2 0,3-1 0,-3-1 0,0-1 0,0 1 0,-1-2 0,1 4 0,3-5 0,-3 3 0,3 0 0,-3 0 0,-1 3 0,1 0 0,0 0 0,0 0 0,0 0 0,0 0 0,-1 0 0,1 0 0,0 0 0,0 0 0,0 0 0,2 2 0,-1-1 0,1 2 0,-2-3 0,0 3 0,3 0 0,-3 0 0,3 3 0,-3-3 0,2 3 0,-1 0 0,1 0 0,1 1 0,0-1 0,0-3 0,3 2 0,-3-1 0,0-1 0,2 3 0,-1-3 0,-1 3 0,0 0 0,-1 0 0,-1 0 0,1 1 0,1-1 0,0 0 0,0 0 0,3 0 0,-3 0 0,0-3 0,2 3 0,-1-3 0,-1 3 0,2 0 0,-2 1 0,1-4 0,1 2 0,-2-1 0,6-1 0,0 0 0,3-3 0,1 0 0,-1 0 0,0 0 0,0 0 0,0 0 0,0 0 0,0 0 0,0 0 0,0 3 0,0 0 0,1 3 0,2 3 0,10 6 0,0 0 0,12 13 0,-3-8 0,11 18 0,1-1 0,10 9 0,2-4 0,-1 3 0,-2-7 0,-9-3 0,-2-6 0,-5-4 0,-9-2 0,2-3 0,-12-6 0,0-1 0,-4-6 0,-4 2 0,-3-3 0,3 0 0,-5 0 0,1 0 0,1 0 0,-2 1 0,1-1 0,1 0 0,0-3 0,1 3 0,1-3 0,-1 3 0,2 0 0,-3 0 0,3 0 0,-3 0 0,3 1 0,-3-1 0,3 0 0,-3 0 0,3 0 0,0-3 0,1 0 0,-4 0 0,2-3 0,-1 3 0,2 0 0,0-2 0,0 4 0,0-2 0,0 1 0,0 1 0,0-1 0,1-1 0,-1 2 0,-3-1 0,2-1 0,-4 3 0,5-6 0,-3 6 0,3-6 0,-3 6 0,3-6 0,-3 6 0,1-3 0,1 3 0,-2 1 0,1-1 0,1-3 0,-4 2 0,2-1 0,-1-1 0,-1 3 0,4-6 0,-1 3 0,-1 0 0,3 0 0,-3 0 0,0-3 0,0-6 0,-3-1 0,0-2 0,0 2 0,-3 1 0,0 0 0,0-3 0,-3 2 0,3-3 0,-4 4 0,1 0 0,3 0 0,-3 0 0,3-4 0,-4 3 0,1-5 0,-1 2 0,-2-4 0,1 1 0,-5-4 0,6 3 0,-3-3 0,3 4 0,0-1 0,-2 1 0,1 3 0,2-3 0,0 3 0,3 0 0,-4 1 0,1-1 0,2 4 0,-1-1 0,4 1 0,-5 3 0,3-3 0,0 0 0,0-1 0,0 4 0,2-2 0,-4 4 0,4-5 0,-4 3 0,1-3 0,-2 0 0,0-1 0,0 1 0,0 0 0,0 0 0,-1-3 0,4 2 0,-3-3 0,2 4 0,1 0 0,-2 0 0,4 0 0,-5 2 0,6-1 0,-6 1 0,6-2 0,-6 0 0,5 0 0,-4 0 0,1-1 0,1 1 0,-2 3 0,4-3 0,-5 3 0,6-3 0,-6-1 0,3 1 0,-4-3 0,1 2 0,-1-6 0,1 7 0,0-7 0,2 3 0,-2 0 0,3 0 0,0 1 0,-3 2 0,5-2 0,-1 3 0,-1 2 0,2-1 0,-2 1 0,1-2 0,1 0 0,-4 0 0,4 0 0,-2-1 0,0 4 0,3 3 0,-3 3 0,3 3 0,3 1 0,-3-1 0,6-3 0,-6 2 0,6-1 0,-3 2 0,1 0 0,1-3 0,-4 3 0,4-3 0,-4 3 0,4-2 0,-1 1 0,-1-1 0,2 2 0,-4 0 0,5 0 0,-3 0 0,3 0 0,0 0 0,0 0 0,0 0 0,-2 4 0,1-4 0,-1 4 0,2-4 0,0 0 0,0 3 0,0-2 0,-2 6 0,1-7 0,-1 4 0,2-4 0,0 0 0,-3 0 0,3 0 0,-6 0 0,3 0 0,0 0 0,0 0 0,1 1 0,1-4 0,-4 2 0,1-1 0,1 2 0,0 0 0,1 0 0,1 0 0,-1 0 0,2 0 0,0 0 0,-3 1 0,3-1 0,-3 0 0,3 0 0,0 0 0,4 3 0,-4-2 0,4 2 0,-4-2 0,0-1 0,-3 0 0,3 0 0,-6 0 0,6 0 0,-6 0 0,3 0 0,0 0 0,-2 0 0,1 1 0,-2-1 0,3-3 0,-2 2 0,4-1 0,-2 2 0,1 0 0,-1 0 0,-1 0 0,-1 0 0,2 0 0,-1 1 0,-1-1 0,2 0 0,-3 0 0,2-3 0,-1 0 0,2-3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8T20:29:09.465"/>
    </inkml:context>
    <inkml:brush xml:id="br0">
      <inkml:brushProperty name="width" value="0.05" units="cm"/>
      <inkml:brushProperty name="height" value="0.05" units="cm"/>
      <inkml:brushProperty name="color" value="#1218CE"/>
    </inkml:brush>
  </inkml:definitions>
  <inkml:trace contextRef="#ctx0" brushRef="#br0">58 237 24575,'6'0'0,"0"0"0,1 0 0,-1 0 0,0 0 0,0 0 0,0 0 0,0 0 0,0 0 0,0 0 0,0 0 0,0 0 0,1 0 0,-1 0 0,0 0 0,0 0 0,0 0 0,-3-6 0,3 2 0,-3-6 0,1 4 0,1 3 0,-4-3 0,4 6 0,-2-6 0,1 3 0,1-1 0,-1-1 0,-1 1 0,2 1 0,-4-2 0,2 1 0,-3-2 0,0 0 0,0 0 0,0-1 0,0 1 0,0 0 0,0 0 0,0 0 0,0 0 0,0-1 0,0 1 0,0 0 0,0 0 0,-3 0 0,2-1 0,-4 1 0,1 3 0,1-3 0,-2 3 0,4-3 0,-5 2 0,6-1 0,-6 1 0,3-2 0,-3 0 0,-1 3 0,4-3 0,-2 5 0,4-4 0,-5 4 0,6-4 0,-3 1 0,3 4 0,0 3 0,0 4 0,0 2 0,0-3 0,0 0 0,0 0 0,0 0 0,0 0 0,0 0 0,0 0 0,0 0 0,0 1 0,0-1 0,0 0 0,0 0 0,0 0 0,3 0 0,-3 0 0,6 0 0,-6 0 0,6 0 0,-5 1 0,4-4 0,-2 2 0,3-1 0,1 2 0,-1-3 0,0 3 0,0-6 0,0 3 0,-3-6 0,0 0 0,-3-3 0,0-1 0,0 1 0,0-7 0,-6 5 0,2-8 0,-9 9 0,3-3 0,0 3 0,0 1 0,4 3 0,0 0 0,0 3 0,0 0 0,2 3 0,1 0 0,3 3 0,0 0 0,0 0 0,0 0 0,0 1 0,0-1 0,0 0 0,0 0 0,0 0 0,3-3 0,-2 3 0,4-3 0,-1 0 0,-1 3 0,2-3 0,-1 3 0,-1 1 0,3-4 0,-6 2 0,6-1 0,-6 2 0,6-3 0,-6 3 0,6-3 0,-5 3 0,4-3 0,-4 3 0,1-3 0,-2 3 0,0 1 0,3-4 0,0 0 0,-2-3 0,-7 0 0,-2 0 0,-7 0 0,4 0 0,-2 0 0,0 0 0,0 3 0,-1-3 0,4 3 0,-2-3 0,5 0 0,-3 0 0,4 0 0,0 0 0,0 0 0,0 0 0,-1 0 0,1 0 0,0 0 0,0 0 0,0 0 0,2 3 0,-1-2 0,4 4 0,-2-2 0,3 4 0,0-1 0,0 0 0,0 0 0,0 0 0,3-3 0,0 0 0,4-3 0,-1 0 0,0 0 0,0 0 0,0 0 0,0 0 0,0 0 0,0 0 0,0 0 0,0 0 0,1 0 0,-4-3 0,2 3 0,-1-3 0,2 3 0,0 0 0,0-3 0,0 2 0,0-1 0,-2-1 0,-2-1 0,1 1 0,-2-2 0,1 1 0,-2-2 0,0 0 0,0-4 0,0 0 0,0 3 0,0 1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8T20:29:14.929"/>
    </inkml:context>
    <inkml:brush xml:id="br0">
      <inkml:brushProperty name="width" value="0.05" units="cm"/>
      <inkml:brushProperty name="height" value="0.05" units="cm"/>
      <inkml:brushProperty name="color" value="#1218CE"/>
    </inkml:brush>
  </inkml:definitions>
  <inkml:trace contextRef="#ctx0" brushRef="#br0">64 260 24575,'0'-7'0,"0"1"0,0 0 0,0 0 0,0 0 0,0 0 0,0-1 0,0 1 0,0 0 0,0 0 0,3 2 0,-2-1 0,2 2 0,-3-4 0,0 1 0,2 3 0,-1-3 0,2 3 0,-3-3 0,2 2 0,-1-1 0,4 1 0,-4-2 0,2 0 0,-3 0 0,0 0 0,0-1 0,0 1 0,0 0 0,0 0 0,0 0 0,0 0 0,0-1 0,0 1 0,0 0 0,0 0 0,0 0 0,0 0 0,0-1 0,0 1 0,0 0 0,0 0 0,0 0 0,0 0 0,-3 2 0,5 1 0,-1 3 0,5 0 0,0 0 0,0 0 0,0 0 0,0 0 0,0 0 0,0 0 0,1 3 0,-1 0 0,0 1 0,0-1 0,-3-1 0,3-1 0,-3 2 0,0-1 0,3-1 0,-3 2 0,1-1 0,1-1 0,-2 5 0,1-3 0,1 0 0,-4 3 0,4-3 0,-4 3 0,2 0 0,-3 0 0,0 1 0,0-1 0,0 0 0,0 0 0,-3-3 0,0 0 0,-4-3 0,1 0 0,0 0 0,0 0 0,0 0 0,0-3 0,-1 0 0,1-1 0,3-1 0,-3 4 0,3-4 0,-3 4 0,0-4 0,-1 4 0,1-2 0,3 0 0,-3 3 0,6-6 0,-3 3 0,3-3 0,0-1 0,0 1 0,-3 3 0,0-3 0,-4 6 0,1-3 0,3 0 0,-3 2 0,6-4 0,-6 4 0,6 1 0,-3 4 0,3 2 0,-3 0 0,2 0 0,-1 0 0,2 0 0,0 0 0,0 0 0,0 0 0,0 1 0,0-1 0,0 0 0,0 0 0,-3 0 0,2 0 0,-4-3 0,4 3 0,-4-3 0,4 3 0,-5-2 0,6 1 0,-6-4 0,5 4 0,-1-1 0,-1-1 0,2 2 0,-4-4 0,4 5 0,-4-3 0,1 3 0,1 0 0,-3-2 0,6 1 0,-3-2 0,3 3 0,0 1 0,0-1 0,0 0 0,0 0 0,0 0 0,0 0 0,0 0 0,0 0 0,0 0 0,0 0 0,0-2 0,0-1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8T20:30:11.0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273 1362 24575,'0'-10'0,"0"4"0,3-7 0,4 6 0,0-6 0,0 6 0,5-8 0,-7 7 0,4-4 0,0 5 0,-5 1 0,5 0 0,-3-1 0,0 1 0,1 3 0,-1 0 0,-3 0 0,2 3 0,-1-3 0,2 0 0,-3 0 0,3-1 0,-3-1 0,3 1 0,0-2 0,0 3 0,1-3 0,-1 3 0,0-3 0,0 2 0,0-1 0,0 4 0,0-4 0,0 1 0,-2-2 0,1 0 0,-2 2 0,4-1 0,-4 1 0,2-2 0,-1 0 0,2-3 0,0 2 0,1-6 0,-1 6 0,-2-2 0,1 3 0,-2 0 0,1-1 0,1-2 0,-1 2 0,2-5 0,-2 5 0,2-6 0,-3 3 0,4 0 0,-1-3 0,0 6 0,-2-5 0,2 5 0,-3-2 0,0-1 0,3 3 0,-6-2 0,6 0 0,-5 2 0,4-3 0,-4 1 0,5 2 0,-6-6 0,6 6 0,-6-2 0,6 3 0,-6 0 0,6 0 0,-5-4 0,4 3 0,-4-5 0,1 5 0,1-6 0,-2 6 0,5-5 0,-5 5 0,4-6 0,-4 3 0,5 0 0,-3 1 0,1-1 0,1 3 0,-4-2 0,1 3 0,1-3 0,-2 2 0,5-6 0,-3 6 0,1-5 0,2 1 0,-3-2 0,4 3 0,-1-2 0,-2 5 0,2-6 0,-6 6 0,3-5 0,0 5 0,-2-6 0,4 6 0,-1-5 0,-1 2 0,3-4 0,-2 1 0,-1 3 0,3-3 0,-5 6 0,5-5 0,-3 5 0,1-6 0,1 6 0,-1-5 0,0 2 0,1 0 0,-1-3 0,2 3 0,1-3 0,-1-1 0,1 1 0,-3 3 0,2-3 0,-3 3 0,4-3 0,2-6 0,-1 0 0,2-1 0,-4 3 0,1 4 0,0 0 0,-1-1 0,1 4 0,-4 1 0,3 3 0,-6-1 0,3 1 0,-3 0 0,0 0 0,3 0 0,-3 0 0,3-1 0,0 4 0,0-3 0,3 3 0,-2-3 0,1 0 0,-4 0 0,4-1 0,-4 1 0,4 3 0,-4-3 0,2 8 0,0-1 0,-3 5 0,6 0 0,-6 0 0,3 0 0,-3 0 0,0 1 0,0-1 0,0 0 0,0 0 0,0 0 0,0 0 0,0 0 0,0 0 0,0 0 0,0 0 0,0 1 0,0-1 0,0 0 0,0 3 0,0-2 0,0 2 0,0-3 0,0 0 0,0 0 0,0 4 0,0-3 0,0 2 0,-3-3 0,3 3 0,-6-2 0,5 2 0,-1 1 0,-1-3 0,2 2 0,-2-3 0,1 0 0,-2 0 0,1 0 0,-3 0 0,6 0 0,-6 1 0,3-1 0,-3 0 0,-1 0 0,1 0 0,0 0 0,0 0 0,2 0 0,-1 0 0,2 0 0,-4 1 0,1-1 0,0 0 0,0 0 0,0 0 0,0 0 0,-1 0 0,1 0 0,-3 4 0,2 0 0,-3 3 0,0 0 0,3-3 0,-2 3 0,2-7 0,1 4 0,0-1 0,2-2 0,-2 2 0,3 0 0,-4-2 0,1 3 0,0-4 0,0 0 0,0 0 0,-1 3 0,1-2 0,-1 5 0,1-5 0,0 3 0,-1-1 0,1-2 0,2 2 0,-1-3 0,1 0 0,-2 0 0,0 6 0,0-4 0,3 4 0,-3-6 0,5 3 0,-4-2 0,1 2 0,1-2 0,-3 2 0,3-2 0,-4 5 0,4-5 0,-3 5 0,2-1 0,-3 2 0,1 0 0,-1-3 0,1 2 0,-1-1 0,1-1 0,-1 2 0,4-5 0,-3 5 0,2-5 0,-3 6 0,1-6 0,-3 5 0,2-3 0,-2 1 0,5-1 0,-1-3 0,1 1 0,-2 2 0,0-2 0,-1 5 0,1-5 0,0 2 0,-1-3 0,1 4 0,0-3 0,-1 2 0,1-3 0,0 0 0,0 0 0,0 0 0,-1 0 0,4 0 0,-2 1 0,1-1 0,-2 0 0,0 0 0,0 0 0,-3 3 0,2 1 0,-2-1 0,2 4 0,-2-3 0,1 3 0,-1 0 0,2-3 0,0 3 0,1-3 0,0 0 0,-1 2 0,0-2 0,1 0 0,2 3 0,-1-6 0,1 5 0,-2-2 0,-1 0 0,1 3 0,2-6 0,-2 2 0,3-3 0,0 0 0,-3 0 0,5 0 0,-7 3 0,7-2 0,-7 2 0,7-3 0,-5 0 0,3 0 0,0 0 0,-3 0 0,5 0 0,-4 0 0,1 1 0,1-1 0,-3 0 0,3 0 0,0 0 0,-3 0 0,3 0 0,-1 0 0,-1 0 0,4 0 0,-4 1 0,4-1 0,-5 0 0,6 0 0,-6-3 0,6 3 0,-3-3 0,0 3 0,2 0 0,-4 0 0,4 0 0,-4 1 0,4-1 0,-4-3 0,4 2 0,-5-4 0,6-1 0,-3-3 0,6-4 0,-3 1 0,6 0 0,-6 0 0,6 0 0,-3 0 0,1-1 0,1 1 0,-2 0 0,4 0 0,-1 0 0,0-4 0,0 3 0,0-2 0,1 3 0,-1 0 0,0 0 0,0-4 0,0 6 0,1-8 0,-1 8 0,3-9 0,2 3 0,2 0 0,0-3 0,4 3 0,-3-4 0,3 0 0,-4 1 0,0 0 0,1 2 0,-1-1 0,-3 5 0,2-6 0,-5 3 0,6 0 0,-6-3 0,6 3 0,-6-4 0,3 1 0,-1 3 0,-1-3 0,1 3 0,-2 0 0,-1-3 0,0 6 0,1-5 0,-1 5 0,1-6 0,-1 3 0,3-3 0,-1 3 0,1-3 0,-3 3 0,1-3 0,0-1 0,-1 4 0,1-2 0,-1 2 0,-2 0 0,5-9 0,-5 11 0,2-11 0,0 9 0,-2-3 0,2-1 0,1 1 0,-3 0 0,1 0 0,-1-1 0,0 1 0,2 0 0,-2-4 0,-1 2 0,3-1 0,-2 2 0,0-3 0,2-1 0,-2-3 0,3 3 0,0-3 0,-4 7 0,4-6 0,-3 5 0,2-4 0,-2 8 0,2-1 0,-6 6 0,6-4 0,-5 3 0,4-2 0,-1 3 0,2-4 0,-2 0 0,1 0 0,-1-2 0,2 1 0,1-2 0,-3 3 0,1-3 0,-4 7 0,5-7 0,-5 3 0,5-3 0,-3-1 0,4-3 0,0-1 0,0-3 0,0-1 0,1-3 0,2-4 0,-2 6 0,1 0 0,-2 10 0,-3 2 0,-1-1 0,-1 5 0,-1-6 0,5 3 0,-6-3 0,6 3 0,-5 1 0,2 2 0,-1 1 0,-1 0 0,2 0 0,-3 0 0,2 0 0,-1-1 0,4 1 0,-1 0 0,-1 0 0,3 2 0,-6-1 0,6 1 0,-6-2 0,6 0 0,-6 0 0,6 3 0,-3-3 0,1 3 0,1-1 0,-1 1 0,2 3 0,-3-2 0,2 1 0,-1-2 0,2 3 0,0 0 0,0 0 0,-5 0 0,1 3 0,-8-2 0,6 4 0,-3-2 0,0 1 0,2 1 0,-1-1 0,-1 2 0,2 0 0,-1 0 0,-1 3 0,2-2 0,-2 2 0,0-3 0,2 1 0,-1-1 0,2 0 0,-3 0 0,2 0 0,-2 0 0,1 0 0,1 0 0,-4 0 0,4 4 0,-2-3 0,0 2 0,3 0 0,-3-2 0,0 2 0,3 1 0,-3 0 0,3 0 0,-3-1 0,2 0 0,-1 1 0,-1 3 0,2 1 0,-5-1 0,5-3 0,-2 2 0,0-5 0,3 6 0,-3-3 0,0 0 0,3 2 0,-6-5 0,5 6 0,-4-6 0,1 11 0,1-10 0,-3 7 0,5-5 0,-4-3 0,4 2 0,-4-3 0,4 0 0,-5 3 0,3-2 0,-4 6 0,4-3 0,-3 0 0,2 2 0,-2-5 0,0 5 0,-1-5 0,4 3 0,-3-4 0,2 3 0,-2-2 0,0 2 0,-4 6 0,3 1 0,-6 4 0,6-4 0,-3 1 0,3-3 0,-3 3 0,6 0 0,-5-3 0,5 3 0,-2-4 0,-1 1 0,0-1 0,0 0 0,1 0 0,-1 1 0,3-1 0,-2 0 0,3 0 0,-4 1 0,0 2 0,0-1 0,-3 7 0,3-3 0,-3 1 0,3-3 0,0 0 0,0 0 0,-3 1 0,3-1 0,-3-4 0,3 0 0,1 1 0,-1-1 0,0 0 0,-2 0 0,1 1 0,-4-1 0,5-3 0,-6 6 0,2-5 0,1 3 0,-3-2 0,3-2 0,0 3 0,-3-2 0,3-2 0,-1 1 0,-4 3 0,4-2 0,-5 4 0,5-7 0,-1 4 0,5-2 0,-6 0 0,6 3 0,-3-3 0,0 3 0,3-3 0,-2 3 0,-1-3 0,3 3 0,-3 0 0,4-3 0,-1 0 0,1-1 0,0-2 0,-1 5 0,1-5 0,-1 3 0,1-4 0,3 0 0,-5 3 0,3 0 0,-1 1 0,0-1 0,3-3 0,-1 1 0,-1-4 0,4 2 0,-4-1 0,1 2 0,1 0 0,-3-3 0,6 3 0,-3-3 0,0 1 0,0 1 0,-3-2 0,-1 1 0,4 1 0,0-1 0,1-1 0,1 2 0,-2-1 0,0-1 0,3 3 0,-6-6 0,3 3 0,-3-3 0,-1 0 0,1 0 0,0 0 0,0 0 0,3-3 0,-3 3 0,3-6 0,-1 3 0,-1-1 0,4-1 0,-2 1 0,3-2 0,0 0 0,0 0 0,0 0 0,-3-1 0,3 1 0,-3 0 0,3 0 0,3 2 0,0 2 0,3 2 0,0 0 0,0 0 0,1 0 0,-1 0 0,0 0 0,0 0 0,0 0 0,0 0 0,0 0 0,0 0 0,0-3 0,0 2 0,1-1 0,-1 2 0,0-3 0,0 2 0,-3-4 0,0 1 0,0 1 0,-3-3 0,3 3 0,0-3 0,-3-1 0,3 1 0,0 0 0,-2 0 0,4 0 0,-4 0 0,4-4 0,-4 3 0,5-2 0,-3 0 0,4-2 0,-1 1 0,1-2 0,-1-2 0,1 0 0,0-3 0,2 4 0,2-1 0,2-3 0,-2 3 0,2-3 0,-3 4 0,0 0 0,3-1 0,-6 4 0,5-2 0,-5 5 0,6-3 0,-6 1 0,2 1 0,1-1 0,-4 3 0,4-1 0,-4 1 0,0 0 0,0 0 0,0 0 0,0-1 0,0 1 0,0 0 0,1 0 0,-1 0 0,0-1 0,0 1 0,-3 0 0,3 0 0,-3 0 0,3-4 0,-2 3 0,1 1 0,-1-3 0,0 5 0,1-5 0,-4-1 0,4 3 0,-1-2 0,-1 0 0,2 2 0,-1-3 0,2 1 0,-2-1 0,1 0 0,-1-3 0,2 3 0,1 0 0,-1-3 0,-2 7 0,2-7 0,-3 6 0,1-2 0,1 3 0,-2-1 0,1 1 0,1 0 0,-4-3 0,4 2 0,-1-6 0,-1 6 0,3-5 0,-2 2 0,3-4 0,-4 1 0,6-6 0,-7 7 0,7-10 0,-6 11 0,4-3 0,-1 2 0,1-2 0,0 0 0,0-3 0,-4 3 0,3 1 0,-2-4 0,3 3 0,0-3 0,-4 4 0,3-1 0,-2 1 0,2 3 0,-2-3 0,1 3 0,-1-3 0,3 3 0,-4-3 0,3 3 0,0-9 0,2 4 0,2-8 0,-4 9 0,1-3 0,0 4 0,-4 3 0,3-3 0,-2 3 0,3-3 0,-1 3 0,0-3 0,-2 6 0,2-5 0,-3 2 0,4-1 0,-4-1 0,3 8 0,-5-5 0,4 6 0,-4-4 0,1 1 0,1 3 0,-2-6 0,4 2 0,-1-3 0,-1 0 0,3 4 0,-5 0 0,4 0 0,-4-4 0,4 6 0,-4-8 0,4 8 0,-1-5 0,-1 3 0,2-1 0,-1 1 0,-1 0 0,0 0 0,0 3 0,-3-3 0,6 3 0,-6-4 0,6 4 0,-3-3 0,3 6 0,-2-6 0,1 6 0,-2-3 0,4 3 0,-1 0 0,0 0 0,0 0 0,0 0 0,0 0 0,0 0 0,0 0 0,0 0 0,1 0 0,-1 0 0,0 0 0,0 0 0,-3 3 0,0 0 0,-3 3 0,0 0 0,0 0 0,0 0 0,0 0 0,0 1 0,-3-1 0,2 0 0,-4 0 0,4 0 0,-4 0 0,4 0 0,-4 0 0,4 0 0,-2 0 0,0 1 0,3-1 0,-6 0 0,6 0 0,-6 0 0,5 0 0,-4 0 0,4 0 0,-4 0 0,4 0 0,-4 1 0,4-1 0,-5 0 0,6 0 0,-6 0 0,3 0 0,-3 0 0,2 0 0,1 0 0,1 1 0,-2-1 0,1 0 0,-3-3 0,6 3 0,-3-3 0,0 3 0,3 0 0,-3 0 0,0 0 0,2 0 0,-4 1 0,4-1 0,-4 0 0,4 0 0,-4 0 0,4 0 0,-5 0 0,3 0 0,-1 0 0,-1 0 0,4 4 0,-4-3 0,4 2 0,-4-3 0,4 0 0,-5 0 0,6 0 0,-6 0 0,6 0 0,-6 1 0,5-1 0,-4 0 0,4 0 0,-4 0 0,4 0 0,-4 0 0,4 0 0,-5 0 0,6 0 0,-6 1 0,6-1 0,-6 0 0,5 0 0,-1 0 0,-1 0 0,2 0 0,-2 0 0,1 0 0,1 0 0,-4 1 0,4-1 0,-2 0 0,0 0 0,3 0 0,-6 0 0,6 0 0,-3 0 0,0 0 0,0 0 0,-1 1 0,-1-1 0,4 0 0,-4-3 0,4 3 0,-5-3 0,3 3 0,-1 0 0,-1 0 0,2 0 0,-4 0 0,1-2 0,0 1 0,0-1 0,0 2 0,0 0 0,-1-3 0,4 3 0,-3-6 0,6 6 0,-6-6 0,6 6 0,-6-5 0,3 4 0,-1-2 0,1 3 0,3 1 0,-2-4 0,1 2 0,-2-1 0,1-1 0,1 3 0,-2-3 0,0 3 0,3 0 0,-3 0 0,3-2 0,0-2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8T20:23:47.276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1179 0 24575,'-28'0'0,"3"0"0,12 0 0,1 0 0,-1 0 0,1 0 0,-8 0 0,6 0 0,-5 0 0,6 0 0,1 0 0,-1 0 0,1 0 0,-1 0 0,0 0 0,1 0 0,-1 0 0,0 0 0,1 0 0,-1 0 0,1 0 0,-1 0 0,0 0 0,1 0 0,-1 0 0,0 0 0,1 0 0,-1 0 0,1 0 0,-1 0 0,0 0 0,1 0 0,-1 0 0,0 0 0,1 0 0,-1 0 0,1 0 0,-1 6 0,0-5 0,1 5 0,-1-6 0,0 0 0,1 0 0,5 5 0,-4-3 0,4 3 0,-6-5 0,0 0 0,1 0 0,-1 0 0,0 0 0,1 0 0,-1 0 0,0 0 0,1 0 0,-1 0 0,1 0 0,-1 0 0,0 0 0,1 0 0,-1 0 0,0 0 0,1 0 0,-1 0 0,1 0 0,-1 0 0,0 0 0,1 0 0,-1 0 0,0 0 0,1 0 0,-1 0 0,1 0 0,-1 0 0,0 6 0,1-5 0,-1 5 0,0-6 0,1 5 0,-1-3 0,1 3 0,-1-5 0,0 0 0,1 0 0,-1 6 0,0-5 0,1 5 0,5-1 0,-4-3 0,9 9 0,-9-10 0,4 10 0,-6-9 0,34 3 0,-14-5 0,27 0 0,-21 0 0,-1 0 0,-5 6 0,4-5 0,-4 10 0,6-9 0,-1 3 0,1-5 0,-1 0 0,1 0 0,-6 6 0,4-5 0,-4 5 0,0-1 0,4-3 0,-10 9 0,10-4 0,-9 5 0,3 1 0,-5-1 0,0 1 0,0-1 0,0 0 0,0 1 0,0-1 0,0 1 0,0-1 0,0 1 0,0-1 0,0 1 0,0-1 0,0 1 0,0-1 0,0 1 0,0-1 0,0 1 0,0-1 0,0 1 0,6-6 0,-5 4 0,10-10 0,-9 10 0,9-9 0,-10 9 0,5-4 0,-6 5 0,5-5 0,-3 4 0,3-4 0,1 0 0,-5 4 0,5-4 0,-1 0 0,-3 4 0,3-4 0,1 0 0,-5 4 0,5-4 0,-1 5 0,-4 1 0,11-1 0,-11 1 0,4-1 0,1 1 0,-5-1 0,11 1 0,-6-1 0,1 1 0,4-1 0,-9 1 0,3-1 0,1-5 0,-5 4 0,10-4 0,-9 5 0,9-5 0,-10 5 0,5-6 0,-1 1 0,-3 4 0,9-4 0,-10 6 0,10-1 0,-9 1 0,3-1 0,1 1 0,-5-1 0,10-5 0,-9 4 0,9-9 0,-10 9 0,10-10 0,-9 10 0,3-4 0,1 0 0,-5 4 0,5-4 0,-6 6 0,0-1 0,0 1 0,0-1 0,0 1 0,0-1 0,0 0 0,0 1 0,0-1 0,5-5 0,-3 4 0,3-4 0,1 0 0,-5 4 0,10-9 0,-9 9 0,9-10 0,-4 5 0,-1-1 0,6-3 0,-11 9 0,10-10 0,-10 10 0,11-9 0,-6 3 0,7-5 0,-1 0 0,-5 6 0,4-5 0,-9 10 0,3-4 0,1 0 0,-5 4 0,10-4 0,-4 0 0,0 4 0,4-9 0,-4 9 0,6-4 0,-1 0 0,1-2 0,-1-5 0,-5-6 0,-1-1 0,-6-5 0,0-1 0,0 1 0,5-1 0,-3 0 0,3 1 0,1 5 0,-5-5 0,5 5 0,-6-5 0,5 5 0,-3-4 0,3 4 0,-5-6 0,0 0 0,6 1 0,-5-1 0,5 0 0,-1 6 0,-3-4 0,3 4 0,1 0 0,-5-4 0,10 4 0,-10-6 0,11 6 0,-11-4 0,10 4 0,-4-6 0,0 1 0,4-1 0,-4 0 0,5 1 0,-5-1 0,4 1 0,-4-1 0,6 0 0,-6 1 0,4-1 0,-10 0 0,10 1 0,-4-1 0,0 1 0,4 5 0,-9-5 0,9 5 0,-4 0 0,0-4 0,4 4 0,-10-6 0,10 6 0,-9-4 0,9 10 0,-10-10 0,10 4 0,-4-6 0,0 0 0,4 6 0,-10-4 0,11 10 0,-11-11 0,10 11 0,-10-10 0,5 4 0,0 0 0,-5-4 0,4 4 0,1 0 0,-5-5 0,10 5 0,-9-5 0,9-1 0,-10 0 0,10 6 0,-9-4 0,9 4 0,-10-5 0,10-1 0,-4 0 0,0 1 0,4 5 0,-9-5 0,9 5 0,-10-5 0,10 5 0,-9-5 0,9 5 0,-4-5 0,5-1 0,-5 1 0,4-1 0,-9 0 0,3 1 0,1-1 0,-5 0 0,5 1 0,-1 5 0,-3-4 0,3 4 0,1-6 0,-5 0 0,5 1 0,-1-1 0,-3 0 0,3 1 0,-5-1 0,6 1 0,-5-1 0,5 0 0,-1 6 0,-4-4 0,5 4 0,0 0 0,-5-4 0,10 4 0,-10-6 0,11 1 0,-11-1 0,10 6 0,-10-4 0,-23 26 0,9-11 0,-28 20 0,26-11 0,-4 0 0,7-1 0,-1 1 0,0-1 0,1-5 0,-1 4 0,1-10 0,5 10 0,-5-9 0,5 9 0,-5-4 0,-1 0 0,6 4 0,-4-4 0,4 5 0,-6-5 0,1 4 0,-1-9 0,0 9 0,1-10 0,-1 10 0,0-4 0,1 0 0,-1 4 0,1-4 0,-1 6 0,0-6 0,6 4 0,-4-10 0,4 10 0,-6-9 0,1 3 0,-1 1 0,-6-5 0,5 5 0,-5-6 0,6 5 0,-6-3 0,5 9 0,-12-10 0,12 5 0,-12 0 0,12-5 0,-5 5 0,0 0 0,5-4 0,-6 4 0,8-6 0,-1 0 0,1 0 0,-1 0 0,0 0 0,1 0 0,-1 0 0,0 0 0,1 0 0,-1 0 0,1 0 0,-1 0 0,0 0 0,6-6 0,2-1 0,5-6 0,0 1 0,0-1 0,0 0 0,5 1 0,2 5 0,0-4 0,4 4 0,-9-6 0,9 6 0,-10-4 0,10 9 0,-4-3 0,5 5 0,1 0 0,-1 0 0,1 0 0,-6 5 0,-2 2 0,-5 6 0,0-1 0,0 1 0,0-1 0,0 1 0,0-1 0,0 1 0,0-1 0,0 0 0,0 1 0,0-1 0,0-5 0,0-1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8T20:23:50.375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1 128 24575,'0'-36'0,"0"5"0,0 12 0,0-2 0,0 12 0,0-2 0,0 16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8T20:23:50.375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1 128 24575,'0'-36'0,"0"5"0,0 12 0,0-2 0,0 12 0,0-2 0,0 16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8T20:27:16.993"/>
    </inkml:context>
    <inkml:brush xml:id="br0">
      <inkml:brushProperty name="width" value="0.35" units="cm"/>
      <inkml:brushProperty name="height" value="0.35" units="cm"/>
      <inkml:brushProperty name="color" value="#1218CE"/>
    </inkml:brush>
  </inkml:definitions>
  <inkml:trace contextRef="#ctx0" brushRef="#br0">866 1018 24575,'0'41'0,"0"13"0,0 11 0,0-5 0,0 14 0,0-22 0,0-2 0,0-16 0,0-15 0,0-7 0,-5-5 0,-14-1 0,-4-18 0,3-3 0,8-6 0,6 2 0,5 6 0,-5 1 0,6-8 0,0 6 0,0-5 0,12 12 0,3 1 0,28 6 0,-18 0 0,16 6 0,-21 8 0,1 7 0,-1 0 0,-7 4 0,-6-11 0,-1 5 0,-6-6 0,0-1 0,-6 1 0,-7-1 0,-8-4 0,-13-2 0,4-6 0,-12 0 0,4-21 0,-1-13 0,8-13 0,-1-45 0,14 30 0,8 5 0,2 0 0,1-11 0,7-14 0,0 19 0,0 15 0,0 12 0,0 17 0,5 17 0,8 22 0,2 4 0,5 15 0,-13-19 0,-1 6 0,-6-12 0,0 5 0,0-7 0,0 1 0,-6-6 0,-1-2 0,-5-5 0,-1 0 0,6-5 0,2-16 0,5-2 0,5-5 0,3 2 0,4 12 0,1-5 0,0 6 0,-1 6 0,1-4 0,-1 4 0,-5-6 0,-2 1 0,-5-1 0,0 1 0,0-1 0,0 0 0,0-6 0,0-2 0,0-6 0,0 0 0,6 0 0,-4 0 0,4 6 0,-6-5 0,0 12 0,6-5 0,-5 6 0,4 1 0,-5-1 0,0 0 0,6 6 0,-5-4 0,5 4 0,-6-5 0,0-1 0,5 6 0,-3-4 0,3 4 0,-5-6 0,0 0 0,6 6 0,-5-4 0,5 4 0,-6-6 0,0 1 0,5-1 0,-3 1 0,3-1 0,-5 0 0,0 1 0,0-1 0,0 0 0,0 1 0,0-1 0,0 1 0,0-1 0,0 0 0,0 1 0,0-1 0,0 0 0,0 1 0,0-1 0,-5 1 0,3-1 0,-9 6 0,4-4 0,0 4 0,-4 0 0,9-5 0,-9 11 0,10-10 0,-10 4 0,9-6 0,-3 1 0,-1 5 0,5-5 0,-11 11 0,-1 1 0,4 7 0,-3 6 0,6 6 0,-2 2 0,1 6 0,-5-7 0,11 6 0,-11-6 0,11 8 0,-11-8 0,4 6 0,1-6 0,-4 1 0,9-2 0,-10 0 0,5-5 0,-6 5 0,1-7 0,5 1 0,-5-1 0,5 1 0,-5-1 0,5 1 0,-5-1 0,5 1 0,-5-1 0,5 0 0,-4 1 0,4-1 0,0 1 0,-5-1 0,11 1 0,-10-1 0,4 6 0,0-4 0,-5 4 0,11 1 0,-10-5 0,9 5 0,-9-6 0,10-1 0,-5 1 0,1-1 0,3 1 0,-3-1 0,5 1 0,-6-1 0,5 1 0,-11-1 0,11 1 0,-11 5 0,11-3 0,-11 4 0,11-7 0,-11 0 0,5 7 0,0-6 0,2 5 0,-1-5 0,5-1 0,-5 1 0,1-1 0,3 1 0,-4-1 0,6 1 0,0-1 0,0 1 0,0-1 0,0 1 0,0-1 0,0 1 0,-5-6 0,3 4 0,-3-4 0,5 5 0,0 1 0,-6-1 0,5 0 0,-5 7 0,6-4 0,-5 3 0,3 1 0,-3-4 0,-1 3 0,5 1 0,-5-4 0,6 4 0,-6-7 0,5 0 0,-5 1 0,6-1 0,0 1 0,0-1 0,0 1 0,0-1 0,0 1 0,-5-1 0,3 7 0,-3-5 0,-1 5 0,5 0 0,-5-5 0,6 5 0,0-6 0,0-1 0,0 1 0,0-1 0,0 1 0,-6-1 0,5 1 0,-5 6 0,6-5 0,0 11 0,0-11 0,0 5 0,0-6 0,0-1 0,0 1 0,0-1 0,6-5 0,1-1 0,5-6 0,1 0 0,-1 0 0,1 0 0,6 0 0,1 0 0,15-7 0,-6-1 0,5-6 0,-7-6 0,1-1 0,-1-6 0,0 6 0,0-5 0,0 5 0,-6-6 0,-2 0 0,-5-1 0,-1 1 0,1 0 0,-1 0 0,1 0 0,-1 6 0,0-5 0,0 12 0,0-5 0,-1 12 0,1-4 0,-1 9 0,1-3 0,-1 5 0,1 0 0,-1 0 0,1 0 0,-1 0 0,1 0 0,-1 0 0,1 0 0,-6 5 0,4-3 0,-10 9 0,10-4 0,-9 5 0,9-5 0,-10 4 0,5-4 0,-1 0 0,2-2 0,6-5 0,-1 0 0,1 0 0,-1 0 0,1-5 0,-7-2 0,6-6 0,-11 1 0,4-1 0,1-6 0,-4 5 0,4-12 0,-6 5 0,0-13 0,0-3 0,0 0 0,0 3 0,0-1 0,0 6 0,0-6 0,0 15 0,0-6 0,0 5 0,0 0 0,0-4 0,0 4 0,0-6 0,0 0 0,0 6 0,0-5 0,0 12 0,-6-5 0,5 6 0,-5 1 0,6-1 0,0 1 0,0-1 0,0 0 0,0 1 0,0-1 0,0 0 0,0 1 0,0-1 0,0 1 0,0-1 0,0 0 0,0 1 0,0-1 0,0 0 0,0 1 0,0-1 0,0 1 0,0-8 0,0 6 0,0-11 0,0 4 0,0-14 0,0 13 0,0-12 0,0 20 0,0-5 0,0 6 0,-5 6 0,-2 2 0,-6 16 0,6-3 0,1 10 0,6-5 0,0-1 0,0 1 0,0-1 0,0 1 0,0-1 0,0 1 0,0-1 0,0 1 0,0-1 0,6 1 0,1-1 0,5 1 0,1-1 0,-1 0 0,-5 1 0,4-1 0,-4 1 0,6-1 0,-6 1 0,4 6 0,-4-5 0,6 5 0,0 0 0,0 1 0,0 1 0,1 4 0,-2-10 0,-4 3 0,3-5 0,-4-1 0,0 1 0,4-1 0,-10 1 0,5-1 0,-1 1 0,2-1 0,0 1 0,4-6 0,-4 4 0,6-4 0,-6 5 0,4 1 0,-4-1 0,5 1 0,-5-1 0,5 7 0,-5-5 0,0 5 0,4-6 0,-9-1 0,3 1 0,-5-1 0,0 1 0,0-1 0,0 0 0,0 7 0,0-4 0,0 3 0,0-5 0,0 6 0,0-5 0,0 5 0,0 0 0,0-5 0,0 11 0,6-4 0,-4 6 0,10 0 0,-11 8 0,5-6 0,0 5 0,-4 1 0,10-6 0,-11 5 0,5-7 0,0-6 0,-5-2 0,5-7 0,-6 7 0,0-5 0,5 11 0,-3-11 0,3 10 0,-5-10 0,0 5 0,0-6 0,0-1 0,0 1 0,0-1 0,0 1 0,0-1 0,0 1 0,0-1 0,0 1 0,-5-7 0,-2 6 0,-6-11 0,0 5 0,1-1 0,-1-4 0,0 5 0,1-6 0,-1 0 0,1 6 0,-1-5 0,0 4 0,1 1 0,-1-5 0,0 11 0,1-11 0,-1 10 0,0-4 0,1 5 0,-1 1 0,1-1 0,-1 1 0,6-1 0,-4-5 0,4 4 0,-6-4 0,0 0 0,1-1 0,-1-6 0,1 0 0,-1 0 0,-6 0 0,5 0 0,-12 0 0,12 0 0,-12 0 0,12 0 0,-5 0 0,6 0 0,-6 0 0,5 0 0,-5 0 0,6 0 0,0 0 0,1 0 0,-1 0 0,1 0 0,-1 0 0,0 0 0,1 0 0,-1 0 0,0 0 0,1 0 0,-1 0 0,1 0 0,-1 0 0,0 0 0,1 0 0,-1 0 0,0 0 0,1 0 0,-1 0 0,1 0 0,-1 0 0,0 0 0,1 0 0,-1 0 0,0 0 0,1 0 0,-1 0 0,1 0 0,-1 0 0,0 0 0,1 0 0,-1 0 0,0 0 0,1 0 0,-7 0 0,4 5 0,-4-3 0,7 3 0,-7 1 0,4-4 0,-4 4 0,7-6 0,-1 0 0,0 0 0,1 0 0,-1 0 0,6 5 0,-4-3 0,4 3 0,-6 1 0,1-5 0,5 10 0,-5-9 0,5 3 0,-5 1 0,-1-5 0,6 10 0,-4-9 0,9 9 0,-9-10 0,4 10 0,0-4 0,-4 0 0,4 4 0,-6-10 0,6 11 0,-4-11 0,4 5 0,0-1 0,-4-4 0,4 11 0,-6-11 0,6-12 0,1 1 0,6-14 0,6 11 0,-5 1 0,11-7 0,-11 4 0,5-10 0,0 11 0,-5-12 0,5 12 0,0-5 0,-5 6 0,4-6 0,-5 5 0,0-6 0,6 8 0,-5-7 0,5 4 0,-6-10 0,0 11 0,6-12 0,-5 5 0,5 1 0,-6 0 0,6 8 0,-5-1 0,5 1 0,-6-1 0,0 0 0,0 1 0,0-1 0,0 0 0,0 1 0,0-1 0,0 1 0,0-1 0,0 0 0,0 1 0,0-1 0,0 0 0,0 1 0,0-7 0,0 4 0,0-4 0,0 0 0,0 5 0,0-12 0,0 12 0,0-11 0,0 10 0,0-4 0,0 7 0,0-1 0,0 0 0,0 1 0,0-1 0,0 0 0,0 1 0,0-1 0,0 1 0,0-1 0,0 0 0,5 1 0,-3-1 0,9 0 0,-10 1 0,5-1 0,0-6 0,-5 5 0,11-5 0,-11 6 0,11-6 0,-11 5 0,11-5 0,-11 6 0,10 0 0,-9 1 0,9-7 0,-4 4 0,6-4 0,-6 7 0,4-1 0,-3-6 0,-1 5 0,4-5 0,-9 6 0,9 0 0,-4-6 0,6 5 0,-6-5 0,4 6 0,-9 1 0,9-1 0,-4 0 0,0 1 0,4-1 0,-10 0 0,10 1 0,-9-1 0,9 1 0,-10-1 0,10 0 0,-9 1 0,9-1 0,-4 0 0,0 1 0,4-7 0,-4 4 0,1-4 0,3 7 0,-4-7 0,6 4 0,-6-4 0,4 7 0,-4-1 0,6 0 0,-1 6 0,-5-4 0,4 10 0,-4-5 0,5 0 0,1 5 0,-1-10 0,1 4 0,-1-6 0,1 1 0,-1 5 0,-5-5 0,4 5 0,-9-5 0,9 5 0,-4 1 0,5 6 0,1 0 0,-1 6 0,1 1 0,-1 5 0,7 7 0,2 2 0,6 0 0,0 4 0,0-4 0,0 0 0,0 5 0,-6-12 0,4 6 0,-11-8 0,5 1 0,-6 0 0,-1-1 0,1-5 0,-1-1 0,-5-1 0,4-3 0,-10 9 0,10-10 0,-4 10 0,0-4 0,4 0 0,-4-1 0,6-6 0,-1 0 0,1 0 0,-1 0 0,-5-6 0,-1-1 0,-6-6 0,0 1 0,0-1 0,0 1 0,0-1 0,0 0 0,0 1 0,0-1 0,16 34 0,-11-14 0,11 27 0,-16-21 0,0-1 0,0 1 0,0-1 0,6 1 0,-5-1 0,5 1 0,-6-1 0,0 1 0,0-1 0,5-5 0,-3 4 0,3-4 0,1 0 0,-5 4 0,5-4 0,-1 5 0,-3 1 0,9-1 0,-10 1 0,5-1 0,-6 1 0,5-6 0,-3 4 0,3-4 0,1 5 0,-5 1 0,10-1 0,-4 1 0,0-1 0,4 1 0,-4-1 0,0 1 0,4 6 0,-9-5 0,10 11 0,-5-11 0,0 5 0,5 0 0,-10-5 0,9 5 0,-10-6 0,5 6 0,0-5 0,-5 5 0,4-7 0,-5 7 0,0-5 0,0 5 0,0 0 0,0-5 0,0 5 0,0-6 0,0-1 0,0 1 0,0-1 0,6 1 0,-5-1 0,5 0 0,-6 1 0,0-1 0,0 1 0,0 6 0,0-5 0,0 17 0,0-16 0,0 16 0,0-16 0,0 3 0,0-5 0,0-1 0,0 1 0,0-1 0,0 1 0,0-1 0,0 1 0,0-1 0,5 1 0,-3-1 0,3 1 0,-5-1 0,0 1 0,6-1 0,-5 7 0,5-5 0,-1 5 0,-3-6 0,9-1 0,-4 1 0,0-1 0,4 1 0,-10-1 0,10-5 0,-9 4 0,3-4 0,-5 5 0,0 1 0,0-1 0,0 1 0,0-1 0,0 1 0,0-1 0,0 1 0,0-1 0,6-5 0,-5 4 0,10-4 0,-9 6 0,3-1 0,-5 1 0,6-1 0,-5 1 0,10-6 0,-9 4 0,3-4 0,1 0 0,-5 4 0,10-10 0,-4 5 0,0-1 0,-1 2 0,-6-28 0,0 14 0,0-28 0,0 22 0,0 0 0,0 1 0,0-1 0,0 1 0,0-1 0,0 0 0,0 1 0,0-1 0,0-6 0,0 5 0,0-5 0,0 6 0,0-6 0,0 5 0,0-5 0,0 6 0,0 0 0,0 1 0,0-1 0,0 0 0,0 1 0,0-1 0,0 1 0,0-1 0,0 0 0,0 1 0,0-1 0,0 0 0,0 1 0,0-1 0,0 0 0,0 1 0,0-1 0,0 1 0,-6 5 0,5-5 0,-5 5 0,6-5 0,0-1 0,0 0 0,0 1 0,0-1 0,0 1 0,0-1 0,0 0 0,0 1 0,0-1 0,-6 0 0,5 1 0,-5-1 0,1 1 0,3-1 0,-3 0 0,-1 1 0,-1-1 0,0 0 0,-5-6 0,5 5 0,0-5 0,-4 6 0,4 1 0,0-1 0,-5 0 0,11 1 0,-10-1 0,4 1 0,0-1 0,-5 6 0,11-4 0,-10 4 0,4 0 0,0-5 0,1 5 0,6-5 0,0-1 0,-5 1 0,3-1 0,-3 0 0,-1 6 0,5-4 0,-5 4 0,6-6 0,0 1 0,0-1 0,0 1 0,0-1 0,0 0 0,0 1 0,0-1 0,0 0 0,-6 6 0,5-4 0,-10 4 0,9-6 0,-9 1 0,4-1 0,0 1 0,-5-8 0,5 0 0,-7-7 0,0-1 0,1 8 0,0-6 0,-1 5 0,7 1 0,-5 0 0,5 1 0,-6 11 0,0-10 0,0 5 0,6-2 0,-5-4 0,5 7 0,-6-1 0,1 0 0,5 1 0,-5 5 0,5-5 0,0 5 0,-4 0 0,10-4 0,-11 10 0,5-5 0,0 1 0,-4 3 0,4-3 0,-5-1 0,-7-1 0,11-6 0,-9 6 0,4-4 0,4 3 0,-9-5 0,11 1 0,-5-1 0,-1 0 0,6 1 0,-4-1 0,9 1 0,-9-1 0,10-6 0,-11 10 0,5-9 0,-5 11 0,5-5 0,-4-1 0,4 6 0,-6 2 0,0 5 0,1 0 0,-1 0 0,0 0 0,1 0 0,5 5 0,-4 2 0,4 6 0,-6-1 0,6 0 0,-4-5 0,9 5 0,-9-11 0,10 10 0,-11-10 0,11 10 0,-10-4 0,4 0 0,-6 4 0,0-4 0,1 0 0,-1 4 0,6-4 0,-4 6 0,4-6 0,-6 4 0,1-10 0,5 10 0,-5-9 0,11 9 0,-10-10 0,9 10 0,-9-9 0,10 9 0,-10-10 0,9 10 0,-9-4 0,4 6 0,-6-6 0,6 4 0,-4-10 0,10 10 0,-11-10 0,11 11 0,-10-11 0,9 10 0,-9-4 0,4 5 0,-5 1 0,5-1 0,-5 1 0,5-1 0,0 1 0,-4-1 0,10 1 0,-11-1 0,11 1 0,-10-1 0,4 1 0,0-1 0,-4 1 0,9-1 0,-9 1 0,10-1 0,-11 1 0,11-1 0,-10 1 0,9-1 0,-9 0 0,10 1 0,-5-1 0,0 1 0,5-1 0,-10 1 0,9-1 0,-3 1 0,-1-1 0,5 1 0,-5-1 0,1 1 0,3-1 0,-3 1 0,-1-1 0,5 1 0,-11-1 0,11 1 0,-5-1 0,1-5 0,3 4 0,-9-4 0,10 6 0,-5-1 0,0 0 0,5 1 0,-10-1 0,9 1 0,-9-1 0,10 1 0,-10-1 0,9 1 0,-3-1 0,-1 1 0,4-1 0,-9 1 0,10-1 0,-5 1 0,1-1 0,3 1 0,-3-1 0,5 1 0,0-1 0,0 1 0,0-1 0,0 1 0,0-1 0,0 0 0,-6 1 0,5-1 0,-5 1 0,6-1 0,0 1 0,0-1 0,0 1 0,0-1 0,0 1 0,0-1 0,-6 1 0,5-1 0,-5 1 0,6-1 0,0 1 0,0-1 0,0 1 0,0-1 0,0 1 0,0-1 0,0 0 0,0 1 0,0-6 0,0-2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8T20:27:34.418"/>
    </inkml:context>
    <inkml:brush xml:id="br0">
      <inkml:brushProperty name="width" value="0.35" units="cm"/>
      <inkml:brushProperty name="height" value="0.35" units="cm"/>
      <inkml:brushProperty name="color" value="#1218CE"/>
    </inkml:brush>
  </inkml:definitions>
  <inkml:trace contextRef="#ctx0" brushRef="#br0">1 1436 24575,'5'-28'0,"-3"-3"0,9 23 0,-4-17 0,12 10 0,-4-5 0,4 0 0,-7 8 0,1-1 0,-1 1 0,1 5 0,-1-5 0,1 5 0,-6-5 0,4-1 0,-10 0 0,10 1 0,-4-1 0,6 1 0,-6-1 0,4 0 0,-10 1 0,10-1 0,-4 0 0,6 6 0,-6-4 0,4 10 0,-10-10 0,11-3 0,-5 5 0,0-8 0,5 3 0,-11 0 0,11-5 0,-5 6 0,5 1 0,1-1 0,-7 0 0,6 6 0,-11-4 0,10 10 0,-4-10 0,0 3 0,4-4 0,-10-1 0,10 1 0,-4-1 0,0 0 0,4 6 0,-9-4 0,9 4 0,-4 0 0,0-4 0,4 4 0,-4-6 0,5 1 0,1-8 0,0 6 0,-6-5 0,4 6 0,-9 1 0,9-1 0,-10 1 0,10-1 0,-9 0 0,9 1 0,-4-1 0,0 0 0,4-6 0,-9 5 0,9-5 0,-4 6 0,0 1 0,4-1 0,-9 0 0,9 1 0,-10-1 0,10 6 0,-10-4 0,5 4 0,0-6 0,-5 1 0,10-1 0,-10 0 0,5 1 0,0-1 0,-5 1 0,4-1 0,1 6 0,-5-4 0,5 4 0,-6-6 0,0 0 0,0 1 0,0-1 0,0 1 0,0-1 0,0 0 0,0 1 0,0-1 0,0 0 0,0 1 0,0-1 0,0 1 0,0-1 0,0 0 0,0 1 0,0-1 0,0 0 0,0 1 0,0-1 0,0 1 0,0-1 0,5 6 0,-3-4 0,9 37 0,-4-19 0,5 27 0,-5-21 0,4-1 0,-9 1 0,9-6 0,-4 4 0,5-10 0,1 5 0,-6-1 0,4 2 0,-4 6 0,5-6 0,-5 4 0,4-4 0,-4 0 0,6 4 0,-1-4 0,1 0 0,-1 4 0,1-10 0,-1 10 0,0-4 0,1 6 0,-1-6 0,1 4 0,-1-4 0,1 5 0,-1-5 0,1 4 0,-1-9 0,-5 9 0,4-10 0,-9 10 0,9-10 0,-4 11 0,5-6 0,1 7 0,-1-1 0,1 1 0,-6-1 0,4-5 0,-4 4 0,0-4 0,4 6 0,-4-6 0,-1 4 0,6-4 0,-5 0 0,-1 4 0,6-4 0,-11 5 0,10-5 0,-10 4 0,10-4 0,-9 6 0,9-1 0,-4 1 0,0-1 0,4 1 0,-10-1 0,10-5 0,-9 4 0,3-4 0,1 5 0,-5 1 0,10-1 0,-9 1 0,9-6 0,-10 4 0,10-10 0,-4 10 0,6-4 0,-1 6 0,1-1 0,-1 1 0,1-1 0,-1 1 0,1-1 0,6 1 0,-5 0 0,5 6 0,0-4 0,-4 4 0,4-6 0,-7-1 0,1 1 0,-1-1 0,1 1 0,-1-1 0,1 1 0,-1-1 0,7 1 0,-5 0 0,5 0 0,-6-1 0,-1 1 0,0-1 0,1 0 0,-6 1 0,4-1 0,-4 6 0,0-4 0,4-1 0,-10-2 0,10-4 0,-9 5 0,9 1 0,-10-1 0,10-5 0,-9 4 0,3-4 0,1 6 0,-5-1 0,10 1 0,-9-1 0,9 1 0,-4-6 0,0 4 0,4-4 0,-10 5 0,10-5 0,-9 4 0,9-10 0,-10 11 0,10-11 0,-9 10 0,9-10 0,-10 10 0,10-4 0,-9 6 0,9-1 0,-10 1 0,10-1 0,-4 1 0,5-1 0,-5 1 0,5-1 0,-6-5 0,1 4 0,-1-4 0,-1 6 0,-3-1 0,3 1 0,-5-1 0,0 1 0,6-6 0,-5 4 0,10-10 0,-9 10 0,3-4 0,-5 5 0,0 1 0,0-1 0,0 1 0,6-6 0,-5 4 0,5-4 0,-6 5 0,0 1 0,0-1 0,0 1 0,5-6 0,-3 4 0,-14-10 0,3 5 0,-15-12 0,11 5 0,-6-5 0,5 6 0,-5 0 0,6 0 0,-6 0 0,5 0 0,-12 0 0,5 0 0,-6 0 0,0-6 0,0 5 0,-8-6 0,6 1 0,-13-2 0,5-6 0,1 6 0,1-5 0,8 6 0,0-1 0,-1-4 0,1 10 0,6-4 0,-4 0 0,4-1 0,-6-1 0,6-4 0,-4 5 0,4 0 0,-6-5 0,6 10 0,2-10 0,0 11 0,4-5 0,-10 6 0,11-5 0,-12 3 0,12-3 0,-12-1 0,12 4 0,-5-10 0,-6 11 0,9-10 0,-15 9 0,17-9 0,-5 4 0,6 0 0,-6 1 0,5 1 0,-5 3 0,0-9 0,4 9 0,-4-9 0,7 4 0,-7 0 0,4-5 0,-4 11 0,0-5 0,5 1 0,-5 3 0,6-9 0,1 10 0,-8-5 0,6 0 0,-5-1 0,0 0 0,5 2 0,-18 5 0,17-6 0,-10 5 0,12-5 0,1 6 0,-1 0 0,1 0 0,-1 0 0,0 0 0,1 0 0,-1 0 0,0 0 0,1 0 0,-1 0 0,1 0 0,-1 0 0,0 0 0,1 0 0,-1 0 0,0 0 0,1 0 0,-1 0 0,1 0 0,-8 0 0,6 0 0,-5 0 0,6 0 0,1 0 0,-1 0 0,1 0 0,-1 0 0,0 0 0,6 6 0,2 1 0,5 5 0,0 1 0,0-1 0,0 1 0,5-1 0,-3 0 0,9-5 0,-10 4 0,10-9 0,-4 9 0,6-4 0,-1 0 0,1 4 0,-1-4 0,-5 5 0,4-5 0,-4-1 0,5-6 0,1 5 0,-1-3 0,1 9 0,-1-10 0,1 10 0,-1-9 0,1 9 0,-1-10 0,1 10 0,6-3 0,1 5 0,1-6 0,4 5 0,-11-5 0,12 7 0,-12-7 0,11 5 0,-10-11 0,3 11 0,-5-11 0,-1 5 0,1-6 0,-1 0 0,1 0 0,-1 5 0,1-3 0,-1 3 0,1-5 0,-1 0 0,1 6 0,-1-5 0,1 5 0,-1-1 0,6 2 0,-4 0 0,4 4 0,-5-9 0,-1 9 0,0-10 0,1 10 0,-1-9 0,1 9 0,-1-10 0,1 10 0,-1-9 0,1 3 0,-1-5 0,1 0 0,-1 6 0,1-5 0,-1 10 0,1-9 0,-1 9 0,1-10 0,-1 10 0,1-4 0,-1 0 0,1 4 0,-1-4 0,1 0 0,-1-2 0,0-5 0,1 6 0,-1-5 0,1 5 0,-1-6 0,1 0 0,-1 0 0,1 0 0,-1 0 0,1 0 0,-1 0 0,1 0 0,-1 0 0,1 0 0,-1 0 0,1 0 0,-1 0 0,1 0 0,-1 0 0,1 0 0,-1 0 0,1 0 0,-1 0 0,0 0 0,1 0 0,6 0 0,-5 0 0,5 0 0,0 0 0,-5 0 0,11 0 0,-10 0 0,4 0 0,-7-6 0,0 5 0,1-5 0,-1 6 0,1 0 0,-1 0 0,1 0 0,-1 0 0,1 0 0,-1 0 0,1 0 0,-1 0 0,-5-5 0,4 3 0,-4-3 0,6 5 0,-1 0 0,1-6 0,-1 5 0,1-11 0,-1 11 0,1-10 0,-1 9 0,0-3 0,1 5 0,-1 0 0,1 0 0,-1 0 0,1-6 0,-1 5 0,1-5 0,-1 6 0,-5-5 0,4 3 0,-4-3 0,6 5 0,-6-6 0,4 5 0,-4-5 0,5 6 0,1 0 0,-1 0 0,1 0 0,-6-6 0,-25-7 0,-8-9 0,-14-5 0,-4-10 0,8 6 0,-2-5 0,-5 7 0,14 1 0,1 7 0,3 1 0,4 7 0,-6-1 0,-1 1 0,1-7 0,6 5 0,-4-10 0,4 10 0,0-11 0,1 5 0,1 0 0,9-5 0,-7 11 0,10-4 0,-6 7 0,0-1 0,6 0 0,-4 1 0,4-1 0,0 0 0,-4 1 0,4-1 0,0 1 0,-11-1 0,10 0 0,-12-7 0,1-1 0,4 1 0,-11-6 0,12 5 0,-12-6 0,5 6 0,0-5 0,1 12 0,7-12 0,-6 5 0,3-6 0,-9 0 0,9-8 0,-3 13 0,-1-12 0,5 14 0,-4-1 0,6 2 0,6 6 0,-5 6 0,11-4 0,-10 10 0,9-11 0,-9 11 0,4-10 0,0 4 0,-4 0 0,10-4 0,-11 9 0,5-3 0,-5 5 0,-1 0 0,6 5 0,1 2 0,6 5 0,0 1 0,0-1 0,0 1 0,0-1 0,0 1 0,0-1 0,0 1 0,0 6 0,0-5 0,-6 11 0,5-4 0,-11 6 0,10-6 0,-10-3 0,11-5 0,-5-1 0,6 1 0,0-1 0,0 1 0,0-1 0,0 1 0,0-1 0,0 1 0,6-6 0,1 4 0,5-4 0,1 0 0,-6 4 0,4-4 0,-4 5 0,5-5 0,-5 4 0,-1-4 0,-1 0 0,2-1 0,0-1 0,4-3 0,-9 9 0,9-10 0,-4 5 0,5-1 0,1-4 0,-1 5 0,1 0 0,-1-5 0,1 10 0,-1-10 0,0 11 0,1-11 0,-1 4 0,-5 1 0,-38-5 0,2 5 0,-33-6 0,18 0 0,0-7 0,7 6 0,-5-12 0,20 11 0,-12-11 0,20 6 0,-5 0 0,7 1 0,4 1 0,-3 3 0,4-3 0,-5-1 0,-1 5 0,6-11 0,-4 11 0,4-5 0,0 1 0,1-2 0,0 0 0,-1 1 0,-5 6 0,-1 0 0,6-6 0,2-1 0,5-5 0,0-1 0,0 1 0,0-8 0,0 0 0,0-8 0,0 1 0,0-7 0,0 4 0,0-4 0,0 7 0,0 6 0,0 2 0,0 0 0,0 4 0,0-10 0,0 11 0,0-6 0,0 8 0,0-1 0,0 1 0,0-1 0,0 0 0,0 1 0,0-1 0,0 0 0,0 1 0,0-1 0,0 1 0,0-1 0,0 0 0,0 1 0,0-1 0,0 0 0,0 1 0,0-1 0,0 1 0,0-1 0,0 0 0,0 1 0,0-1 0,0 0 0,0 1 0,0-1 0,0 1 0,0-1 0,0 0 0,0 1 0,0-1 0,0 0 0,0 1 0,0-1 0,0 0 0,5 6 0,-3-4 0,3 4 0,1 0 0,-5-4 0,5 37 0,-6-19 0,0 28 0,-6-23 0,5 1 0,-5-1 0,0 1 0,5-1 0,-10-5 0,9 4 0,-9-4 0,10 6 0,-11-1 0,11 1 0,-10-1 0,9 1 0,-9-7 0,10 6 0,-10-11 0,9 10 0,-9-10 0,10 11 0,-11-11 0,11 10 0,-10-4 0,9 5 0,-9 1 0,10-1 0,-11-5 0,11 4 0,-10-4 0,9 6 0,-9-1 0,10 1 0,-5-1 0,1-5 0,3 4 0,-3-4 0,-1 0 0,4 4 0,-3-4 0,-1 0 0,5 4 0,-5-4 0,1 6 0,3-1 0,-3 1 0,-1-1 0,-1 1 0,0-1 0,1 0 0,1-5 0,3 4 0,-3-4 0,5 6 0,-6-6 0,5 4 0,-5-4 0,1 0 0,3 4 0,-4-4 0,1 5 0,-2 1 0,0-1 0,-4 1 0,9-1 0,-9 1 0,10-1 0,-11-5 0,11 4 0,-5-4 0,1 6 0,3-1 0,-9 1 0,4-1 0,0 0 0,-4 1 0,9-1 0,-9 1 0,10-1 0,-10-5 0,9 4 0,-3-4 0,5 6 0,-6-1 0,5 1 0,-5-1 0,0 1 0,5-1 0,-5 1 0,1-6 0,3 4 0,-9-4 0,10 5 0,-5 1 0,6-1 0,0 1 0,0-1 0,0 1 0,0-1 0,0 0 0,0 1 0,0-1 0,6-5 0,-5 4 0,5-4 0,-6 6 0,0-1 0,5 1 0,-4-1 0,5 1 0,-6-1 0,0 1 0,6-6 0,-5 4 0,10-10 0,-10 10 0,11-9 0,-11 9 0,10-10 0,-10 10 0,10-4 0,-4 0 0,0 4 0,4-4 0,-4 0 0,6-1 0,-6-1 0,4 2 0,-4 0 0,5-2 0,1 1 0,-1 1 0,1 5 0,-6 1 0,4-1 0,-4 1 0,0-1 0,4 1 0,-4-1 0,0 1 0,-2-1 0,1-5 0,-5 4 0,10-4 0,-9 6 0,9-1 0,-4-5 0,-1 4 0,6-9 0,-6 3 0,1 1 0,5 1 0,-6 5 0,7-5 0,-1-1 0,1-6 0,-1 0 0,1 0 0,-6 5 0,4-3 0,-4 3 0,5 1 0,1-5 0,-1 5 0,1-6 0,-1 0 0,1 0 0,-1 0 0,1 0 0,-1 0 0,1 0 0,-1 0 0,1 0 0,-1 0 0,0 0 0,1 0 0,-1 0 0,1 0 0,-1 0 0,1 0 0,-1 0 0,7 0 0,-5 0 0,5 0 0,0 0 0,-5 0 0,12 0 0,-12 0 0,11 0 0,-11 5 0,12-4 0,-6 5 0,8-6 0,-1 0 0,7 0 0,-5 0 0,6 0 0,-8 0 0,0 0 0,0 0 0,0 0 0,0 0 0,-6 0 0,4 0 0,-11 0 0,11 0 0,-10 0 0,10 0 0,-4 0 0,6 0 0,0 0 0,0 0 0,0 0 0,-7 0 0,6 0 0,-6 0 0,1 0 0,-2 0 0,-7 0 0,7-6 0,1-7 0,7 4 0,-7-8 0,5 16 0,-11-10 0,11 9 0,-10-3 0,4 5 0,0 0 0,-5 0 0,5 0 0,-7 0 0,1 0 0,-1 0 0,0 0 0,1 0 0,-1 0 0,1 0 0,-6-6 0,4 5 0,-4-5 0,5 6 0,1 0 0,-1 0 0,1 0 0,-1 0 0,-5-12 0,-7-3 0,-8-20 0,-13-1 0,5-1 0,1 2 0,3 8 0,5 7 0,-6 0 0,6 1 0,-5-1 0,11-1 0,-11 2 0,11 0 0,-11-2 0,4-6 0,-5 6 0,6-5 0,-5 6 0,5-1 0,-7-5 0,7 12 0,-5-5 0,5 0 0,0-9 0,-5 5 0,5-10 0,0 12 0,-6-6 0,12 6 0,-5 2 0,0 7 0,5-1 0,-10 0 0,4 1 0,0-1 0,-5 6 0,11-4 0,-10 4 0,4 0 0,0-4 0,-5 4 0,5-6 0,-5 6 0,-1-4 0,1 4 0,-2-12 0,-5 4 0,4-4 0,-4-1 0,6 6 0,6-5 0,-5 6 0,5 0 0,-5 1 0,-1-1 0,0-6 0,0-2 0,-1-6 0,-5 0 0,3 0 0,-4-8 0,7 12 0,-1-10 0,7 19 0,-5-5 0,5 12 0,0-4 0,-4 9 0,9-9 0,-9 10 0,4-5 0,0 0 0,-4 5 0,4-10 0,-6 4 0,6-6 0,-4 6 0,4 2 0,-6-1 0,1 5 0,5-11 0,-5 11 0,5-10 0,-5 9 0,-1-9 0,1 4 0,-1-6 0,0 1 0,1-1 0,5 1 0,-5 5 0,5-5 0,-5 11 0,-1-5 0,6 1 0,-4 3 0,4-3 0,-6-1 0,1 5 0,5-11 0,-5 11 0,11-10 0,-10 9 0,4-9 0,-6 4 0,1 0 0,4-4 0,-3 10 0,4-5 0,0 0 0,-4 5 0,10-10 0,-11 4 0,5-6 0,-5 0 0,5 1 0,-5 5 0,11-4 0,-5 4 0,1-1 0,3-3 0,-9 10 0,10-10 0,-10 9 0,4-3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8T20:27:42.412"/>
    </inkml:context>
    <inkml:brush xml:id="br0">
      <inkml:brushProperty name="width" value="0.35" units="cm"/>
      <inkml:brushProperty name="height" value="0.35" units="cm"/>
      <inkml:brushProperty name="color" value="#1218CE"/>
    </inkml:brush>
  </inkml:definitions>
  <inkml:trace contextRef="#ctx0" brushRef="#br0">1844 2233 24575,'-20'-15'0,"1"3"0,12 6 0,-4 5 0,9-10 0,-9 9 0,4-4 0,-5 1 0,-1 3 0,0-9 0,1 10 0,-1-5 0,6 1 0,-4 3 0,4-3 0,0-1 0,-4-1 0,4 0 0,0-4 0,-5 9 0,5-3 0,-5 5 0,-1 0 0,0 0 0,1 0 0,-1 0 0,1 0 0,-1 0 0,0 0 0,1 0 0,-1 0 0,0 0 0,1 0 0,-1 0 0,1 0 0,-1 0 0,0 0 0,1 0 0,-1 0 0,0 0 0,1 0 0,-1 0 0,0 0 0,1 0 0,-1 0 0,1 0 0,-1 0 0,0 0 0,1 0 0,-1 0 0,0 0 0,1 0 0,-1 0 0,1 0 0,-1 0 0,0 0 0,1 0 0,-1 0 0,0 0 0,1 0 0,-1 0 0,1 0 0,-1 0 0,0 0 0,1 0 0,-1 0 0,0 0 0,1 0 0,-1 0 0,1 0 0,-1 0 0,0 0 0,1 0 0,-1 0 0,0 0 0,1 0 0,-1 0 0,1 0 0,-1 0 0,0 0 0,1 0 0,-1 0 0,0 0 0,1 0 0,-1 0 0,0 0 0,1 0 0,-1 0 0,1 0 0,-1 0 0,0 0 0,1 0 0,-1 0 0,0 0 0,1 0 0,-1 0 0,1 0 0,-1 0 0,0 0 0,1 0 0,-1 0 0,0 0 0,1 0 0,-1 0 0,1 0 0,-1 0 0,0 0 0,1 0 0,-1 0 0,0 0 0,1 0 0,-1 0 0,1 0 0,-1 0 0,6-6 0,1-1 0,6-6 0,11 6 0,-2-4 0,9 10 0,-6-5 0,1 1 0,-1 3 0,1-9 0,-1 4 0,1 0 0,-1-4 0,1 9 0,-1-9 0,7 4 0,-5-6 0,5 5 0,0-3 0,-5 9 0,5-10 0,0 11 0,-5-10 0,12 3 0,-12 1 0,5-4 0,0 9 0,-5-3 0,5-1 0,-7 5 0,1-5 0,-1 6 0,1 0 0,-1 0 0,0 0 0,1 0 0,-1 0 0,1-6 0,-1 5 0,1-10 0,-1 9 0,1-9 0,-1 10 0,1-11 0,-1 11 0,7-11 0,-5 11 0,5-11 0,-6 11 0,-1-5 0,1 6 0,-1 0 0,1 0 0,-1 0 0,1-6 0,-1 5 0,-5-10 0,4 9 0,-4-9 0,6 4 0,-7-5 0,6-1 0,-6 0 0,1-6 0,5-2 0,-5-6 0,7 0 0,0 0 0,-1 0 0,1-1 0,-1 1 0,0 6 0,-5 2 0,3 7 0,-4-1 0,5 0 0,-5 1 0,4-1 0,-9 1 0,9 5 0,-4-5 0,-1 5 0,6 0 0,-11-4 0,10 10 0,-10-11 0,11 11 0,-6-10 0,7 4 0,-1-6 0,1 6 0,-6-4 0,4 4 0,-10-6 0,10 6 0,-4-4 0,0 4 0,4-6 0,-9 1 0,9-1 0,-10 1 0,5-1 0,-1 6 0,-3-4 0,9 4 0,-10-6 0,10 0 0,-9 1 0,3-1 0,1 1 0,-5-1 0,5 0 0,-6 1 0,0-1 0,0 0 0,0 1 0,-6 5 0,5-4 0,-5 4 0,0-6 0,5 0 0,-10 1 0,9-1 0,-3 0 0,-1 1 0,5-1 0,-10 0 0,9 1 0,-9 5 0,9-4 0,-3 4 0,-1 0 0,5-5 0,-10 5 0,4-5 0,-6-1 0,0 0 0,1 1 0,-1-1 0,0 1 0,1-1 0,-1 0 0,1 1 0,-1-1 0,0 6 0,1-4 0,-1 4 0,0 0 0,1-4 0,5 4 0,-11-7 0,9 2 0,-4-1 0,2 0 0,4 0 0,-6 1 0,0 5 0,6-4 0,-4 9 0,4-9 0,0 4 0,-4-6 0,10 1 0,-11 5 0,5-5 0,-5 5 0,5-5 0,-5-1 0,5 0 0,-5 1 0,-1 5 0,6-4 0,-4 9 0,10-9 0,-11 4 0,5-6 0,-5 1 0,5-1 0,-5 0 0,5 1 0,-5-1 0,5 1 0,-4 5 0,4-5 0,0 5 0,-5 0 0,5-4 0,0 4 0,-4 0 0,10-4 0,-5 4 0,6-6 0,0 1 0,0-1 0,-6 0 0,-1 1 0,0-1 0,-4 0 0,10 1 0,-10-1 0,4 1 0,0-1 0,1 0 0,6 1 0,0-1 0,-6 0 0,5 1 0,-5-1 0,1 6 0,-2 1 0,0 1 0,1-2 0,0 0 0,-1 1 0,-5 6 0,-1 0 0,1 0 0,-1 0 0,0 0 0,1 0 0,-1 0 0,0 0 0,1 0 0,-1 6 0,6 1 0,-4 5 0,4 1 0,0-1 0,-4 1 0,9-1 0,-9 1 0,4-1 0,0 1 0,1-1 0,1 0 0,3 1 0,-3-1 0,-1-5 0,5 4 0,-5-4 0,6 6 0,0-1 0,0 1 0,0-1 0,-6-5 0,5 4 0,-5-4 0,6 6 0,0-1 0,0 1 0,-5-6 0,3 4 0,-3-4 0,5 5 0,-6-5 0,5 4 0,-5-4 0,1 6 0,-2-1 0,0 1 0,-5-1 0,11 0 0,-10-5 0,9 4 0,-9-4 0,10 6 0,-11-1 0,11 1 0,-10-1 0,4 1 0,0-1 0,-4 1 0,9-1 0,-9 1 0,10-1 0,-11 1 0,11-1 0,-10 1 0,9-1 0,-9 1 0,10-1 0,-5 1 0,0-1 0,5 1 0,-5-1 0,1-5 0,3 4 0,-9-4 0,10 5 0,-10 1 0,9-1 0,-9 1 0,10-1 0,-11 1 0,11-1 0,-10 1 0,9-1 0,-9 1 0,10-1 0,-11 1 0,11-1 0,-10 1 0,9-1 0,-9 1 0,10-1 0,-10 1 0,4-1 0,0 0 0,-5 1 0,5-1 0,-6 7 0,0 2 0,5 0 0,-3-2 0,4-7 0,0 0 0,-5 1 0,11-1 0,-10 1 0,9-1 0,-3 1 0,-1-1 0,5 1 0,-5-1 0,1 1 0,3-1 0,-9 1 0,9-1 0,-9 1 0,10-1 0,-5 1 0,6-1 0,-5 1 0,3-1 0,-3 1 0,-1-1 0,5 0 0,-5 1 0,0-6 0,5 4 0,-5-4 0,6 5 0,-5 1 0,3-1 0,-3 1 0,5-1 0,0 1 0,-6-6 0,5 4 0,-5-4 0,6 5 0,0 1 0,-6-1 0,5 1 0,-10-1 0,9 1 0,-9-1 0,10 1 0,-5-1 0,1 1 0,3-1 0,-3 0 0,5 1 0,-6-6 0,5 4 0,-5-4 0,6 5 0,0 1 0,0-1 0,0 1 0,0-1 0,0 1 0,0-1 0,0 1 0,0-1 0,0 1 0,0-1 0,0 1 0,0-1 0,0 1 0,0-1 0,0 1 0,0-1 0,0 1 0,0-1 0,0 0 0,0 1 0,0-1 0,0 1 0,0-1 0,0 1 0,0-1 0,0 1 0,0-1 0,0 1 0,0-1 0,0 1 0,0-1 0,0 1 0,0-1 0,0 1 0,0-1 0,0 1 0,0-6 0,0-2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8T20:27:57.178"/>
    </inkml:context>
    <inkml:brush xml:id="br0">
      <inkml:brushProperty name="width" value="0.35" units="cm"/>
      <inkml:brushProperty name="height" value="0.35" units="cm"/>
      <inkml:brushProperty name="color" value="#1218CE"/>
    </inkml:brush>
  </inkml:definitions>
  <inkml:trace contextRef="#ctx0" brushRef="#br0">1556 115 24575,'-27'0'0,"2"0"0,12 0 0,1 5 0,-1 2 0,-6 6 0,5 0 0,-12 0 0,12 0 0,-5 0 0,6-1 0,0 1 0,-6-6 0,5 4 0,-5-4 0,6 5 0,1 1 0,-1-6 0,0 4 0,1-10 0,-1 10 0,1-4 0,-1 6 0,0-1 0,1-5 0,5 4 0,-5-10 0,5 11 0,0-5 0,-4 5 0,4-5 0,-5 4 0,5-4 0,-5 5 0,5 1 0,-5-6 0,-1 4 0,0-4 0,-6 6 0,5-1 0,-5-4 0,6 3 0,1-4 0,-1 5 0,0-5 0,1 4 0,-1-4 0,6 6 0,-4-1 0,4 1 0,-6-1 0,1 1 0,-1-1 0,0-5 0,6 4 0,-4-4 0,4 6 0,-5-1 0,-1 1 0,0-1 0,0 7 0,6-5 0,-5 5 0,5-7 0,-5 1 0,-1-1 0,6 1 0,-5 6 0,5-5 0,0 5 0,-4-7 0,4 1 0,-6-1 0,6 1 0,-4-1 0,4 1 0,-6-1 0,6 1 0,-4-1 0,4 1 0,-6-1 0,0 6 0,1-4 0,5 4 0,-4-5 0,9-1 0,-9 1 0,4-1 0,0 0 0,-4-5 0,9 4 0,-3-4 0,-1 0 0,5 4 0,-11-9 0,11 9 0,-5-4 0,1 0 0,3 4 0,-9-4 0,10 5 0,-10 1 0,9-1 0,-9 1 0,10-1 0,-5 1 0,0-6 0,5 4 0,-5-4 0,1 0 0,3 4 0,-9-4 0,10 5 0,-11 1 0,11-1 0,-10-5 0,9 4 0,-9-10 0,4 11 0,-5-6 0,-1 7 0,0-1 0,6 1 0,-4-6 0,10 4 0,-11-10 0,11 10 0,-10-4 0,4 6 0,-6-1 0,6 1 0,-4-6 0,10 4 0,-11-10 0,11 10 0,-5-4 0,1 0 0,3 4 0,-9-4 0,4 0 0,-6-1 0,6-24 0,2 8 0,5-15 0,0 13 0,0-1 0,0 0 0,0 1 0,0-1 0,0 0 0,0 1 0,0-1 0,5 1 0,-3-1 0,9 6 0,-10-4 0,5 4 0,-1 0 0,-3-5 0,9 5 0,-10-5 0,10 5 0,-9-5 0,9 5 0,-4-5 0,5-1 0,-5 1 0,4-1 0,-4 0 0,0 1 0,4-1 0,-10 0 0,11 1 0,-11-1 0,10 1 0,-10-1 0,5 0 0,0 1 0,-5-1 0,10 0 0,-10 1 0,10-1 0,-9 1 0,3-1 0,1 0 0,-5-6 0,10 5 0,-9-5 0,3 6 0,1 1 0,-5-1 0,10 0 0,-9 1 0,9-1 0,-10 0 0,10 1 0,-9-1 0,9 1 0,-10-1 0,10 0 0,-9 1 0,9 5 0,-10-5 0,10 5 0,-9-5 0,9-1 0,-10 1 0,10-1 0,-4 6 0,0-4 0,4 4 0,-4-6 0,6 0 0,-7 1 0,6-1 0,-5 6 0,5-4 0,0 4 0,1 0 0,-1-4 0,1 4 0,-1-6 0,1 0 0,-1 1 0,1-1 0,6 0 0,-5 0 0,11 0 0,-11 0 0,12-1 0,-12 2 0,5 4 0,-7-3 0,7 3 0,-5-4 0,5 4 0,0-3 0,-5 3 0,5-5 0,-6 1 0,-1-1 0,1 6 0,-1-4 0,1 4 0,-1-6 0,1 6 0,-1-4 0,1 10 0,-1-11 0,1 11 0,-6-10 0,4 4 0,-4 0 0,5-5 0,1 5 0,-1-5 0,1 5 0,-1-4 0,0 4 0,1-6 0,-1 6 0,1-4 0,-1 9 0,-5-9 0,4 10 0,-4-5 0,0 0 0,4-1 0,-4 0 0,0-4 0,4 10 0,-4-10 0,6 9 0,-1-9 0,-5 4 0,4 0 0,-4 1 0,6 6 0,-1-5 0,1 3 0,-1-3 0,-5-1 0,4 5 0,-4-5 0,0 0 0,4 5 0,-4-5 0,5 6 0,1 0 0,-6-5 0,4 3 0,-10-9 0,10 10 0,-4-11 0,6 11 0,-6-10 0,-2 4 0,1 0 0,-5-4 0,10 9 0,-9 19 0,3-6 0,-5 18 0,0-17 0,0 1 0,0-1 0,0 1 0,0-1 0,0 1 0,0-1 0,0 1 0,0-1 0,0 1 0,0-1 0,0 1 0,0-1 0,0 1 0,6-6 0,-5 4 0,10-10 0,-9 10 0,9-9 0,-10 9 0,10-10 0,-9 10 0,9-9 0,-10 9 0,10-10 0,-9 10 0,9-10 0,-4 5 0,0 0 0,4-5 0,-10 10 0,10-10 0,-4 5 0,0 0 0,4-5 0,-10 10 0,11-10 0,-11 10 0,10-4 0,-10 6 0,11-6 0,-11 4 0,10-10 0,-10 10 0,10-9 0,-9 9 0,9-4 0,-10 5 0,10-5 0,-9 4 0,9-4 0,-10 6 0,10-1 0,-9 1 0,9-1 0,-10 1 0,10-1 0,-9 1 0,3-1 0,1-5 0,-5 4 0,10-4 0,-9 5 0,9-5 0,-10 4 0,10-4 0,-4 6 0,0-1 0,4-5 0,-9 4 0,9-4 0,-10 6 0,5-1 0,-1-5 0,-3 4 0,3-4 0,1 6 0,-5-1 0,5 1 0,-1-6 0,-3 4 0,9-10 0,-10 10 0,10-9 0,-10 9 0,5-4 0,-6 5 0,6-5 0,-5 4 0,4-4 0,1 6 0,-5-1 0,11 0 0,-11 1 0,4-1 0,1 1 0,-5-1 0,5 1 0,-1-6 0,-3 4 0,3-4 0,-5 5 0,6 1 0,1-1 0,0 1 0,4-1 0,-10 1 0,5-1 0,-1-5 0,-3 4 0,3-4 0,1 0 0,-5 4 0,5-4 0,-1 0 0,-3 4 0,9-10 0,-10 11 0,5-6 0,-6 7 0,5-6 0,-3 4 0,9-4 0,-10 5 0,10-5 0,-9 4 0,9-4 0,-4 0 0,0 4 0,-2-4 0,1 0 0,-5 4 0,10-4 0,-4 6 0,0-1 0,4-5 0,-10 4 0,5-4 0,0 0 0,1-1 0,-1-1 0,6-3 0,-6 3 0,1 1 0,4-5 0,-9 10 0,3-4 0,-10 6 0,3-1 0,-3 1 0,5-1 0,0 0 0,-12-5 0,9 4 0,-9-4 0,6 0 0,-1-1 0,0-1 0,-4-3 0,4 3 0,-6-5 0,0 0 0,1 0 0,5 6 0,-4-5 0,4 5 0,-6-6 0,0 0 0,1 0 0,-1 5 0,0-3 0,1 9 0,-1-10 0,1 5 0,-1-6 0,0 5 0,1-3 0,-1 9 0,0-10 0,1 5 0,5-1 0,-4-3 0,4 3 0,-6-5 0,0 6 0,1-5 0,-1 10 0,0-9 0,1 3 0,-1 1 0,0 1 0,1 0 0,-1-2 0,6 1 0,-4-5 0,4 5 0,-6-6 0,1 0 0,-1 5 0,0-3 0,1 9 0,-1-10 0,6 10 0,-4-9 0,4 9 0,-6-10 0,1 5 0,-1-6 0,0 0 0,6 5 0,-4-4 0,4 5 0,-5 0 0,-1-5 0,0 4 0,1 1 0,-1-5 0,0 5 0,6 0 0,-4-5 0,4 4 0,0 1 0,-4-5 0,4 5 0,-6-6 0,1 0 0,5 5 0,-5-3 0,5 3 0,-5-5 0,-1 6 0,1-5 0,-1 5 0,0-6 0,-6 6 0,5-5 0,-5 5 0,6-6 0,1 0 0,-1 6 0,0-5 0,-6 5 0,5-6 0,-5 5 0,6-3 0,-6 3 0,-2-5 0,1 6 0,-6-5 0,5 11 0,-6-11 0,0 11 0,0-10 0,-1 10 0,1-11 0,0 5 0,6 0 0,-4-5 0,10 5 0,-10-6 0,11 0 0,-5 0 0,6 5 0,0-3 0,-6 3 0,5 1 0,-5-5 0,6 5 0,1-6 0,-1 0 0,0 0 0,1 0 0,-1 0 0,0 0 0,1 0 0,-1 0 0,1 0 0,-1 0 0,6 5 0,-4-3 0,4 3 0,-6-5 0,0 0 0,1 0 0,-1 0 0,1 0 0,-1 0 0,0 0 0,1 0 0,-1 0 0,0 0 0,1 0 0,-1 0 0,0 0 0,1 0 0,-1 0 0,1 0 0,-1 0 0,0 0 0,1 0 0,-1 0 0,0 0 0,1 0 0,-1 0 0,1 0 0,-1 0 0,0 0 0,1 0 0,-1 0 0,0 0 0,1 0 0,-1 0 0,1 0 0,-1 0 0,0 6 0,1-5 0,-1 5 0,0-6 0,1 0 0,-1 0 0,1 0 0,-1 0 0,0 0 0,1 0 0,-1 0 0,0 0 0,1 0 0,5-6 0,7-6 0,7 3 0,0-8 0,4 16 0,-10-10 0,10 4 0,-4-6 0,6 6 0,-7-4 0,6 9 0,-11-9 0,10 10 0,-4-10 0,5 9 0,1-9 0,-1 4 0,1 0 0,-6-4 0,-2 4 0,1-6 0,-5 0 0,5 1 0,-1-1 0,-3 1 0,3-1 0,-5 0 0,6 1 0,-5-1 0,10 0 0,-9 1 0,3-1 0,1 0 0,-5 1 0,10-1 0,-9 1 0,3-1 0,1 0 0,-5 1 0,10-1 0,-9 0 0,9 6 0,-10-4 0,10 4 0,-9-5 0,9 5 0,-10-5 0,10 11 0,-4-10 0,6-3 0,0 0 0,0-5 0,-1 6 0,1 1 0,-1-1 0,0 0 0,1 6 0,0-10 0,6 14 0,2-16 0,0 6 0,5-2 0,-5-11 0,6 11 0,0-11 0,7 4 0,-5-6 0,18 0 0,-23 1 0,13 6 0,-22 2 0,4 5 0,0 1 0,-5 1 0,5-8 0,1 5 0,-6-4 0,5 12 0,0-5 0,-5 5 0,12-7 0,-12 1 0,11 0 0,-4 0 0,-1-1 0,6 1 0,-12-6 0,12 4 0,-11-11 0,10 11 0,-10-5 0,4 1 0,0-2 0,8-12 0,2 5 0,-3 1 0,-7 8 0,0 0 0,-5 5 0,5 0 0,-7 3 0,1 10 0,-1-11 0,1 11 0,-7-10 0,6 9 0,-11-9 0,10 10 0,-10-10 0,10 9 0,-9-9 0,9 10 0,-4-5 0,5 6 0,-5 11 0,-1-3 0,-6 10 0,0-5 0,5-1 0,-3 1 0,3-1 0,-5 1 0,0-1 0,0 7 0,6-5 0,-5 12 0,5-12 0,-6 5 0,0-7 0,6 7 0,-5-5 0,5 5 0,-6-6 0,6-1 0,-5 1 0,5-1 0,-6 1 0,0 6 0,0-5 0,5 5 0,-3-7 0,3 1 0,-5-1 0,0 1 0,0-1 0,6 1 0,-5-1 0,5 1 0,-6-1 0,5-5 0,-3 4 0,3-4 0,-5 5 0,6-5 0,-5 4 0,5-4 0,-1 6 0,-3-1 0,9 1 0,-10-1 0,10 1 0,-9-1 0,9-5 0,-10 4 0,10-4 0,-9 6 0,3-1 0,-5 1 0,0-1 0,0 1 0,0-1 0,0 1 0,0-1 0,0 1 0,0-1 0,0 0 0,-5-5 0,-3-1 0,-4-1 0,-1-3 0,1 9 0,-1-10 0,0 10 0,1-9 0,-1 3 0,0-5 0,1 0 0,-1 0 0,1 0 0,-1 0 0,0 0 0,1 0 0,-1 6 0,0-5 0,1 5 0,-1-6 0,1 0 0,-8 0 0,6 5 0,-5-3 0,6 3 0,-6 1 0,5-4 0,-5 9 0,0-9 0,5 3 0,-12 1 0,12-4 0,-12 10 0,5-11 0,1 5 0,-6-6 0,12 0 0,-17 6 0,15-5 0,-15 5 0,17-6 0,-12 0 0,12 0 0,-12 0 0,12 0 0,-12 0 0,6 0 0,-1 0 0,2 0 0,6 0 0,1 0 0,-1 5 0,0-3 0,1 3 0,-1-5 0,0 0 0,1 6 0,-1-5 0,1 10 0,-1-9 0,0 3 0,6 1 0,-4-5 0,4 5 0,-6-6 0,6 5 0,-4 2 0,39-29 0,-14 8 0,30-31 0,-17 18 0,0 0 0,0 6 0,0-5 0,0 11 0,0-5 0,-6 7 0,4-1 0,-4 1 0,-1 0 0,-1 6 0,-6 1 0,-1 0 0,1 5 0,-1-10 0,1 9 0,-1-3 0,1-1 0,-1 5 0,1-5 0,-7 0 0,6 5 0,-6-5 0,7 6 0,-1 0 0,1 0 0,-1 0 0,1 0 0,-1 0 0,1-5 0,-1 3 0,1-9 0,-1 10 0,1-10 0,-1 9 0,-5-9 0,4 9 0,-9-9 0,9 4 0,-10-5 0,10 5 0,-9-5 0,9 5 0,-10-5 0,5-1 0,-1 6 0,-3-4 0,9 9 0,-4-9 0,5 10 0,0-5 0,-5 12 0,-1 6 0,0-3 0,0 2 0,7-11 0,-1 0 0,1 0 0,-1-6 0,1 5 0,-1-5 0,1 0 0,-1 5 0,1-5 0,-6 6 0,-2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8T20:28:24.5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187 513 24575,'0'13'0,"0"0"0,0 1 0,0-1 0,0 4 0,0-6 0,0 5 0,3-9 0,-2 5 0,2-2 0,-1 0 0,-1 6 0,4-6 0,-4 2 0,2-3 0,-3-3 0,0 0 0,-3-8 0,2-3 0,-5-5 0,3-2 0,-4 5 0,4-6 0,0 3 0,3 0 0,-3-3 0,2 6 0,-2-2 0,3 3 0,-2 0 0,1 0 0,-2-1 0,3 1 0,0 0 0,0 0 0,0 0 0,0-1 0,0 1 0,0 0 0,0 0 0,0 0 0,-3 2 0,3-1 0,-3 1 0,3-2 0,-3 0 0,3 0 0,-6 2 0,5-1 0,-4 4 0,4-4 0,-4 4 0,4-4 0,-2 1 0,1-2 0,1 0 0,-2 0 0,0 2 0,0 2 0,-3 2 0,0 0 0,-1 0 0,4 2 0,0 2 0,3 2 0,3 0 0,0 0 0,3 0 0,1 0 0,-4 0 0,2 0 0,-1 0 0,-1 1 0,0-1 0,0-3 0,-3 2 0,6-4 0,-6 5 0,6-6 0,-6 6 0,6-6 0,-3 6 0,1-3 0,1 3 0,-2 0 0,4 0 0,-1 1 0,-3-1 0,2 0 0,-1 0 0,2 0 0,0-3 0,0 3 0,0-3 0,0 3 0,0 0 0,1 0 0,-1 1 0,0-1 0,0-3 0,0 2 0,0-1 0,0 2 0,0 0 0,-2 0 0,1 0 0,-2-2 0,1 1 0,1-2 0,-4 4 0,4-1 0,-4 0 0,4-3 0,-4 3 0,2-3 0,-3 3 0,3-3 0,-3 3 0,6-3 0,-6 3 0,6-2 0,-6 1 0,6-1 0,-5 2 0,1 0 0,1 0 0,-2 0 0,1 0 0,1 0 0,-2 0 0,4 0 0,-4 0 0,4 4 0,-1-3 0,0 2 0,1-3 0,-2 0 0,1 0 0,1 3 0,-4-2 0,5 3 0,-6-4 0,3 0 0,-3 0 0,-3-9 0,2 2 0,-4-8 0,4 2 0,-5-2 0,3 2 0,-4-2 0,1 3 0,3-4 0,-3 3 0,3-2 0,-3 3 0,2 0 0,-1-4 0,1 3 0,0-2 0,-1 3 0,2 0 0,-4-1 0,1 1 0,0-3 0,-4-1 0,3 0 0,-2-3 0,-1 3 0,3 0 0,-3-3 0,4 6 0,0-2 0,0 3 0,-1 0 0,4-1 0,-2 1 0,1 0 0,1 0 0,-3 3 0,6-3 0,-3 8 0,3 1 0,0 4 0,0 2 0,0-3 0,3 0 0,0 0 0,0 4 0,3-4 0,-3 4 0,3-4 0,0 0 0,-2 0 0,1 0 0,-4 0 0,4 0 0,-1 0 0,-1 1 0,2-1 0,-1 0 0,-1 0 0,3 3 0,-5-2 0,4 2 0,-1-3 0,-1 0 0,2 1 0,-4-1 0,2 0 0,0 0 0,-3 0 0,6-3 0,-6 3 0,6-6 0,-6 6 0,3-3 0,0 1 0,-2 1 0,4-4 0,-4 4 0,4-4 0,-4 4 0,4-4 0,-1 2 0,-1-1 0,2-1 0,-4 4 0,4-1 0,-4 2 0,5 0 0,-3 0 0,0 0 0,3 0 0,-3 0 0,1 1 0,1-4 0,-4 2 0,1-1 0,1 2 0,-2 0 0,1 0 0,1 0 0,-2 0 0,2 0 0,-1 0 0,-1 1 0,2-1 0,-1 0 0,2 0 0,-1 0 0,0 0 0,0 0 0,-3 0 0,3 0 0,0 0 0,-3 1 0,3-1 0,0 0 0,-3 0 0,3 0 0,0 0 0,-2 0 0,4 0 0,-2 0 0,3 0 0,-2 1 0,-1-1 0,-1-3 0,-1 2 0,4-1 0,-4 2 0,4-3 0,-4 3 0,5-3 0,-6 3 0,6-2 0,-6 1 0,6-2 0,-6 4 0,6-1 0,-5 0 0,4 0 0,-4 0 0,4 0 0,-4 0 0,1 0 0,1 0 0,-2 0 0,4-2 0,-4 1 0,2-1 0,-1 2 0,-1 0 0,4 0 0,-4 0 0,2 0 0,0-2 0,-3 1 0,6-2 0,-6 3 0,6 1 0,-6-1 0,3 0 0,0 0 0,-2 0 0,4 0 0,-4 3 0,4-2 0,-4 2 0,4 1 0,-4-3 0,5 5 0,-3-5 0,1 5 0,1-5 0,-1 6 0,0-6 0,1 5 0,-1-5 0,2 2 0,0-3 0,-2 4 0,1-4 0,-2 4 0,1-4 0,1 0 0,-1 0 0,2 0 0,0 0 0,0 0 0,0 0 0,0 1 0,0-1 0,0 0 0,0 0 0,1 0 0,-1 0 0,0 0 0,0 0 0,0 0 0,0 0 0,0 1 0,0-1 0,0 0 0,-2 0 0,1-3 0,-1 0 0,2 0 0,0-3 0,0 3 0,0-3 0,0 0 0,0 0 0,0 0 0,0 0 0,0 0 0,1 0 0,-1 0 0,0 3 0,0 0 0,0 3 0,-3 0 0,3-2 0,-6 1 0,6-4 0,-5 4 0,4-4 0,-4 4 0,4-4 0,-4 4 0,4-4 0,-1 5 0,-1-3 0,2 0 0,-4 3 0,2-3 0,-1 1 0,-1 1 0,5-4 0,-6 4 0,6-2 0,-6 4 0,6-4 0,-6 2 0,6-4 0,-5 4 0,4-4 0,-2 2 0,3-3 0,-2 3 0,-1 0 0,-1 0 0,-1 3 0,2-3 0,-1 1 0,-1 1 0,5-4 0,-3 1 0,3-2 0,0 0 0,0 0 0,0 0 0,0-2 0,0 1 0,1-5 0,-1 0 0,-3-1 0,3-2 0,-5 2 0,4 4 0,-4-3 0,4 3 0,-4-3 0,4 0 0,-4-4 0,4 3 0,-1-2 0,2 3 0,0-3 0,0 2 0,1-6 0,-1 6 0,1-5 0,-1 5 0,0-6 0,1 3 0,2 0 0,-1-3 0,1 3 0,1-4 0,-3 4 0,2-2 0,-2 5 0,-1-3 0,0 4 0,0 0 0,0 0 0,0 0 0,0 0 0,-2-1 0,1 1 0,-1 3 0,2-3 0,-3 3 0,2-3 0,-1-1 0,2 1 0,-3 0 0,3 0 0,-3 0 0,3 0 0,0-1 0,0 1 0,1 0 0,-1 3 0,0-3 0,0 3 0,0-1 0,-3-1 0,3 4 0,-3-4 0,3 1 0,-2-2 0,1 3 0,-4-3 0,4 5 0,-4-4 0,4 2 0,-1-4 0,2 1 0,0 0 0,-3 0 0,3 2 0,-6-1 0,6 2 0,-3-4 0,3 1 0,0 0 0,-2 0 0,1 2 0,-4-1 0,4 1 0,-1 1 0,-1-2 0,2 1 0,-4-2 0,5 3 0,-6-3 0,6 5 0,-6-4 0,6 1 0,-3-2 0,1 0 0,1 3 0,-4-3 0,4 3 0,-2-3 0,1-1 0,1 4 0,-4-3 0,4 3 0,-4-3 0,2 0 0,-1 2 0,-1-1 0,5 4 0,-6-4 0,3 1 0,0-2 0,-3 0 0,6 0 0,-3-1 0,1 1 0,-2 0 0,1 3 0,-2-3 0,4 3 0,-2-3 0,1-1 0,1 4 0,-4-2 0,4 1 0,-4-2 0,4 2 0,-4-1 0,5 2 0,-6-4 0,6 1 0,-6 0 0,6 0 0,-6 0 0,6 0 0,-5-1 0,1 1 0,1 3 0,-2-3 0,4 3 0,-4-3 0,4 2 0,-4-1 0,2 1 0,-1-2 0,-1 0 0,2 0 0,-1 2 0,-1-1 0,2 1 0,0 1 0,-3-2 0,6 4 0,-6-5 0,3 3 0,0-3 0,0 0 0,0-1 0,3 1 0,-5 0 0,4 3 0,-4-3 0,4 3 0,-2-3 0,1-1 0,1 1 0,-4 0 0,4 3 0,-4-3 0,5 5 0,-6-4 0,6 1 0,-6-2 0,6 3 0,-6-3 0,6 3 0,-3-3 0,1 0 0,1 2 0,-4-1 0,4 1 0,-2 1 0,1 3 0,-1 3 0,-3 3 0,0 0 0,0 0 0,0 1 0,0-1 0,-3 0 0,2 0 0,-4 0 0,4 0 0,-4 0 0,4 0 0,-5 0 0,6 0 0,-6 1 0,3-1 0,-1 0 0,-1-3 0,4 3 0,-4-6 0,4 6 0,-5-3 0,3 3 0,-3-2 0,2 1 0,2-2 0,-1 1 0,0 1 0,-4-1 0,1 2 0,3 0 0,-3-3 0,6 3 0,-6-3 0,5 3 0,-4 0 0,4 0 0,-4 0 0,4 0 0,-4 1 0,4-1 0,-5 0 0,3 0 0,0 0 0,-3 0 0,3 0 0,-1 0 0,-1 0 0,1 0 0,1 1 0,-3-1 0,3 0 0,-1 0 0,-1 0 0,4 0 0,-4 0 0,1 0 0,1 0 0,-3 0 0,3 1 0,0-1 0,-3 0 0,3 0 0,-1 0 0,-1 0 0,4 0 0,-4 0 0,1 0 0,1 0 0,-3 1 0,6-1 0,-6 0 0,5 0 0,-4 0 0,1 0 0,1 0 0,-2 0 0,1 0 0,1 1 0,-3-4 0,6 2 0,-6-1 0,3 5 0,-4-3 0,4 3 0,-2-3 0,1 0 0,1 0 0,-3 1 0,3-1 0,-1 0 0,2 0 0,-1 0 0,-1-3 0,1 3 0,0-3 0,0 0 0,3 3 0,-6-3 0,6 3 0,-6 1 0,5-1 0,-4 0 0,2 0 0,-1 0 0,-1-3 0,4 3 0,-5-3 0,6 3 0,-6-2 0,3 1 0,-1-2 0,-1 1 0,4 1 0,-4-4 0,4 4 0,-2-1 0,1-1 0,1 3 0,-5-6 0,6 6 0,-6-6 0,6 6 0,-6-6 0,5 6 0,-1-8 0,2-6 0,0-3 0,0-9 0,0-2 0,3-1 0,1-7 0,3 4 0,4-1 0,1-3 0,-1 8 0,3-4 0,-6 0 0,6 4 0,-6-4 0,5 4 0,-5-3 0,3 2 0,-1-2 0,-2 3 0,3-4 0,-1 4 0,-2-4 0,3 5 0,-4-1 0,0 4 0,0-2 0,0 2 0,0-4 0,0 1 0,0-5 0,4-1 0,1-8 0,1-1 0,2-1 0,-3-3 0,0 8 0,3-3 0,-6 8 0,1 1 0,-3 5 0,0 3 0,0 4 0,-1 5 0,1 0 0,-1 2 0,0-3 0,-2 1 0,1 2 0,-2-2 0,3 2 0,-2 1 0,1 0 0,-1 0 0,-1 0 0,2 0 0,-1-1 0,-1 1 0,3 3 0,-3-3 0,0 3 0,3-1 0,-3-1 0,3 4 0,0-4 0,1 4 0,-1-4 0,0 4 0,0-5 0,0 3 0,0-3 0,0 0 0,0-1 0,0 1 0,0 0 0,1 0 0,-1 0 0,0 2 0,0-1 0,0 4 0,0-4 0,0 1 0,0-2 0,0 3 0,0-3 0,1 3 0,-1-1 0,-3-1 0,2 1 0,-1 1 0,2-3 0,0 3 0,0-3 0,0 0 0,0 0 0,0-1 0,1 1 0,-1 0 0,-3 0 0,2 0 0,-7 2 0,2 1 0,-7 6 0,1 1 0,0 2 0,0-3 0,0 0 0,0-1 0,-1-1 0,1 2 0,0-3 0,0 0 0,0 0 0,0 0 0,-1 0 0,1 0 0,0 0 0,0 0 0,0 0 0,-4 0 0,3 0 0,-2 0 0,3 0 0,-3 0 0,2 0 0,-3 0 0,4-3 0,0 0 0,0-1 0,0 2 0,-1-1 0,4-1 0,-3 1 0,3-3 0,-3 3 0,0-3 0,-1 2 0,1-1 0,0 4 0,3-4 0,-3 4 0,3-2 0,-3 3 0,2-2 0,-1 1 0,1-2 0,1 0 0,-3 3 0,3-3 0,-3 3 0,0-3 0,-1 3 0,4-6 0,-3 5 0,6-4 0,-6 4 0,3-4 0,-3 4 0,0-2 0,2 1 0,-1 1 0,1-2 0,-2 3 0,0 0 0,0 0 0,0 0 0,-1 0 0,1 0 0,0 0 0,0-3 0,0 3 0,-1-3 0,1 0 0,0 2 0,0-4 0,0 4 0,-4-4 0,3 4 0,-2-2 0,0 0 0,2 2 0,-3-2 0,1 3 0,2 0 0,-2 0 0,3 0 0,-1 0 0,1 0 0,0 0 0,0 0 0,0 0 0,-4 0 0,0 0 0,0 0 0,-6 0 0,5 0 0,-6 0 0,4 0 0,-4 0 0,3 0 0,-7 3 0,3-2 0,-8 2 0,4 0 0,-4-2 0,0 6 0,4-6 0,-4 2 0,5 0 0,3-2 0,1 5 0,0-5 0,3 5 0,0-5 0,1 1 0,3 1 0,-13-2 0,8 5 0,-8-2 0,6-1 0,3 0 0,-7 0 0,7-2 0,-3 2 0,4-3 0,-1 0 0,-3 0 0,3 0 0,-3 0 0,4 0 0,3 0 0,-3 0 0,6 0 0,-5 0 0,5 0 0,-3 0 0,4 0 0,0 0 0,0 0 0,0 0 0,-3 0 0,2 0 0,-2 0 0,3 0 0,0 0 0,-1 0 0,1 0 0,0 0 0,0 0 0,0 3 0,0-2 0,-1 2 0,-2-3 0,2 2 0,-5-1 0,5 4 0,-6-4 0,6 2 0,-5-3 0,5 2 0,-6-1 0,6 2 0,-5-3 0,5 0 0,-6 0 0,3 0 0,-3 0 0,0 0 0,-1 0 0,1 0 0,3 0 0,-3 0 0,6 0 0,-5 0 0,5 0 0,-6 0 0,3 3 0,0-3 0,-2 3 0,1 0 0,1-2 0,-2 2 0,2 0 0,-1-2 0,-1 5 0,2-6 0,0 6 0,-3-5 0,3 1 0,0 1 0,2-2 0,1 1 0,1 1 0,0-2 0,0 2 0,2-1 0,-1-1 0,1 2 0,1-1 0,-2-1 0,1 2 0,-2-1 0,0-1 0,0 2 0,-1 0 0,1-3 0,0 3 0,0-3 0,0 0 0,0 0 0,-1 0 0,1 0 0,0 3 0,0-3 0,0 6 0,0-6 0,-1 3 0,1-3 0,3 3 0,-3-2 0,3 1 0,-1-4 0,7-2 0,1 1 0,5-3 0,-3 6 0,0-3 0,-2 0 0,1 2 0,-2-1 0,1-1 0,1 2 0,-1-4 0,2 4 0,-3-5 0,2 6 0,-1-3 0,2 0 0,0 3 0,0-3 0,0 3 0,0 0 0,-2-3 0,1 2 0,-1-4 0,2 4 0,0-1 0,0 2 0,-3-3 0,3 2 0,-3-2 0,0 1 0,3 1 0,-3-2 0,3 3 0,0 0 0,1 0 0,-1 0 0,0-3 0,0 3 0,0-3 0,0 3 0,-3 3 0,-6 0 0,-4 4 0,-6 2 0,-1 2 0,1-1 0,3-1 0,-3-2 0,6-1 0,1 0 0,0-2 0,3-2 0,2-2 0,4 0 0,4 0 0,2 0 0,-3 3 0,3 1 0,-2-1 0,3 0 0,-4 0 0,3 0 0,-2 1 0,5 2 0,-2-6 0,0 3 0,3 0 0,-3-2 0,3 2 0,0-3 0,1 3 0,-1-2 0,0 2 0,0 0 0,-3-3 0,0 6 0,-1-5 0,-2 1 0,2 1 0,-3-2 0,0 1 0,0-2 0,-2 0 0,-2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8T20:28:30.529"/>
    </inkml:context>
    <inkml:brush xml:id="br0">
      <inkml:brushProperty name="width" value="0.05" units="cm"/>
      <inkml:brushProperty name="height" value="0.05" units="cm"/>
      <inkml:brushProperty name="color" value="#1218CE"/>
    </inkml:brush>
  </inkml:definitions>
  <inkml:trace contextRef="#ctx0" brushRef="#br0">0 600 24575,'0'-13'0,"0"-1"0,0-3 0,4-9 0,3 9 0,1-12 0,6 1 0,2 2 0,0-10 0,3 10 0,-5 7 0,0-5 0,3 6 0,3-2 0,-6 3 0,1 6 0,-8 5 0,-1 4 0,0 1 0,-3-5 0,3 6 0,-3-3 0,3 3 0,0 0 0,0 0 0,1 0 0,-4-3 0,0 0 0,-3-3 0,2-1 0,-1-2 0,5-1 0,-3-3 0,8-8 0,0-2 0,4-4 0,0 1 0,3 4 0,-6 0 0,2 4 0,-7 4 0,-1 5 0,0 2 0,-2 7 0,-2 0 0,-4 7 0,1-1 0,-5 0 0,3 0 0,0 0 0,-3 0 0,-1 0 0,0 1 0,-2-1 0,0 3 0,-1-2 0,-4 3 0,4-4 0,1 0 0,3 1 0,0-1 0,-1-3 0,1 3 0,0-6 0,0 3 0,2 0 0,-1 0 0,1 0 0,-2 3 0,0-3 0,0 3 0,0 0 0,2 0 0,2-2 0,2-1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8T20:28:43.680"/>
    </inkml:context>
    <inkml:brush xml:id="br0">
      <inkml:brushProperty name="width" value="0.05" units="cm"/>
      <inkml:brushProperty name="height" value="0.05" units="cm"/>
      <inkml:brushProperty name="color" value="#1218CE"/>
    </inkml:brush>
  </inkml:definitions>
  <inkml:trace contextRef="#ctx0" brushRef="#br0">411 129 24575,'-6'0'0,"-1"0"0,1 0 0,0 0 0,0 0 0,3 3 0,-6 1 0,7 2 0,-6 0 0,4 0 0,1 0 0,-3 0 0,6 0 0,-6 1 0,6-1 0,-6-3 0,5 2 0,-4-1 0,1 2 0,1 0 0,-2 0 0,1-2 0,-2 1 0,0-2 0,-4 4 0,6-1 0,-8-3 0,8 3 0,-5-5 0,5 4 0,-1-4 0,1 4 0,-2-4 0,3 4 0,-3-4 0,3 4 0,0-1 0,-3-1 0,5 2 0,-4-1 0,1 2 0,-2 0 0,3 0 0,-3-2 0,6 1 0,-6-4 0,5 4 0,-4-2 0,2 1 0,-1 1 0,-1-4 0,4 4 0,-5-4 0,6 4 0,-6-4 0,6 5 0,-6-6 0,3 6 0,-1-3 0,-1 0 0,4 3 0,-4-5 0,1 1 0,1 1 0,-3-2 0,3 4 0,-3-2 0,-1 4 0,1-1 0,3 0 0,-3 0 0,6 0 0,-6 0 0,6 0 0,-6-2 0,5 1 0,-4-4 0,4 4 0,-2-2 0,1 1 0,1 1 0,-2-1 0,1 2 0,1 0 0,-2 0 0,3 0 0,0 0 0,0 0 0,0 0 0,0 0 0,0 1 0,0-1 0,0 0 0,0 0 0,0 0 0,0 0 0,-3-3 0,0 0 0,-3-3 0,0 0 0,-1 0 0,4 3 0,-3-2 0,3 1 0,0 1 0,-3-2 0,3 1 0,-3-2 0,11-5 0,0 0 0,8-4 0,-4 3 0,0 2 0,-2-1 0,2 4 0,-2-2 0,2 0 0,-2 3 0,2-3 0,-3 3 0,0-3 0,0 2 0,0-4 0,0 4 0,1-2 0,-1 3 0,0-2 0,0 1 0,0-2 0,0 3 0,0 0 0,0 0 0,0 0 0,0 0 0,1 0 0,-1 0 0,0 0 0,0 0 0,0 0 0,0 0 0,-5 0 0,-5 0 0,-6 0 0,-4 0 0,1 0 0,3 0 0,-3 0 0,6 0 0,1-3 0,3 0 0,3-3 0,0 0 0,0-1 0,0 1 0,3 3 0,-2-3 0,4 6 0,-2-3 0,1 0 0,1 2 0,-1-1 0,-1-1 0,2 2 0,-1-1 0,2 2 0,0 0 0,-3 2 0,0-4 0,-3-2 0,3-14 0,1-1 0,7-10 0,-2 2 0,9-5 0,-5 5 0,3-3 0,-3 11 0,-5-2 0,1 11 0,-3 0 0,0 4 0,0 3 0,1 0 0,-1 3 0,0 0 0,0 0 0,0 0 0,0 0 0,0 0 0,0 0 0,0 0 0,0 0 0,1 0 0,-1 0 0,0 0 0,0 0 0,0 0 0,0 0 0,0-3 0,0 0 0,0-3 0,1-4 0,-4 3 0,0-2 0,0 3 0,-3 0 0,3-1 0,0 1 0,-2 0 0,1 0 0,-2 0 0,0 0 0,3-1 0,-2 1 0,1 0 0,-2 0 0,0 0 0,0 0 0,0-1 0,0 1 0,0 0 0,0 0 0,0 0 0,3-1 0,-2 1 0,1 0 0,-2 0 0,0 0 0,0 5 0,-2 2 0,-2 5 0,1 0 0,-3 0 0,6 0 0,-6 0 0,3 0 0,-1 0 0,-1 1 0,4-1 0,-5 3 0,6-2 0,-3 2 0,0-3 0,2 0 0,-4 0 0,4 0 0,-2 1 0,1-1 0,1 0 0,-5 0 0,6 0 0,-6 0 0,6 0 0,-6 0 0,3 0 0,-3 0 0,-1-2 0,4 1 0,0-1 0,0-1 0,0 0 0,0-1 0,-3-1 0,3 5 0,-4-3 0,4 3 0,-2-3 0,4 3 0,-5-5 0,3 4 0,-3-2 0,2 3 0,-1 1 0,4-1 0,-4-3 0,4 2 0,-4-1 0,1 2 0,1 0 0,-3 0 0,6 0 0,-6 0 0,5 0 0,-4 1 0,4-1 0,-4-3 0,4 2 0,-2-1 0,0-1 0,3 3 0,-6-3 0,6 3 0,-6-2 0,5 1 0,-4-2 0,4 3 0,-4 1 0,4-1 0,-4-3 0,4 2 0,-5-1 0,3 2 0,-3 0 0,0-3 0,2 3 0,-1-5 0,1 4 0,-2-4 0,0 4 0,0-4 0,2 4 0,-1-4 0,4 4 0,-4-4 0,4 4 0,-4-4 0,4 4 0,-2-1 0,0-1 0,3 3 0,-6-6 0,6 6 0,-6-6 0,5 6 0,-4-3 0,1 3 0,-2 0 0,3 1 0,-3-4 0,6 2 0,-6-4 0,5 4 0,-4-4 0,2 5 0,-4-6 0,1 3 0,3 0 0,-3-3 0,6 6 0,-6-6 0,3 6 0,-1-3 0,2 3 0,2 0 0,2-2 0,-1 1 0,2-1 0,-1-1 0,2 2 0,2-4 0,0 5 0,0-6 0,0 3 0,-3 0 0,3-3 0,-3 6 0,3-6 0,1 6 0,-1-5 0,0 1 0,-3 1 0,3-2 0,-3 4 0,0-2 0,3 4 0,-6-1 0,6-3 0,-6 2 0,6-1 0,-5 2 0,4-3 0,-4 3 0,1-3 0,1 1 0,-2 1 0,4-4 0,-4 4 0,4-2 0,-4 4 0,4-1 0,-4 0 0,2 0 0,0-3 0,-3 3 0,6-3 0,-6 3 0,3 0 0,0 0 0,-3 0 0,6 1 0,-5-1 0,4-3 0,-4 2 0,1-1 0,-8-1 0,2 0 0,-5-3 0,3 0 0,-1 0 0,1 0 0,0 0 0,0-3 0,0 3 0,0-6 0,-1 3 0,1-1 0,3-1 0,-3 4 0,6-4 0,-6 1 0,3 1 0,-1-3 0,-1 5 0,4-4 0,-4 4 0,4-4 0,-2 1 0,0-2 0,3 0 0,-3 0 0,0 2 0,3-1 0,-6 4 0,5-4 0,-4 4 0,4-4 0,-4 1 0,1 1 0,-2-3 0,0 6 0,3-6 0,-3 5 0,3-1 0,-1-1 0,-1 2 0,4-4 0,-4 4 0,1-4 0,-2 4 0,0-5 0,0 6 0,2-6 0,-1 6 0,1-6 0,-2 5 0,3-4 0,0 1 0,6 1 0,0 0 0,6 3 0,-2 3 0,2 0 0,1 4 0,-3-1 0,2 0 0,-3 0 0,0 0 0,3 1 0,-2-1 0,3-3 0,-4 3 0,0-5 0,0 4 0,0-2 0,0 1 0,0 1 0,0-4 0,0 2 0,-2-1 0,1-1 0,-1 4 0,2-4 0,0 2 0,0-1 0,0-1 0,0 2 0,0 0 0,0 0 0,0 0 0,0 0 0,1 0 0,-1-3 0,0 6 0,0-5 0,-3 4 0,3-4 0,-3 1 0,0 1 0,3-2 0,-3 1 0,1 1 0,1-2 0,-2 4 0,4-4 0,-4 4 0,2-4 0,-1 5 0,2-6 0,0 6 0,0-3 0,0 3 0,-2 0 0,1 0 0,-2 0 0,3-2 0,1 1 0,-1-4 0,0 4 0,0-4 0,0 4 0,0-4 0,-3 5 0,3-6 0,-3 6 0,3-6 0,0 6 0,1-6 0,-4 6 0,2-6 0,-1 3 0,2 0 0,0-2 0,0 4 0,0-4 0,0 1 0,0-2 0,0 0 0,-2 3 0,1-2 0,-1 1 0,2-2 0,-3 3 0,3-2 0,-3 2 0,3-1 0,0-1 0,0 2 0,0-3 0,-2 2 0,1-1 0,-1 2 0,2-3 0,0 0 0,0 3 0,0-3 0,0 6 0,0-6 0,0 3 0,0 0 0,0 0 0,1 0 0,-1 0 0,0-3 0,0 0 0,0 3 0,0-2 0,0 1 0,0 1 0,0-2 0,0 1 0,1 1 0,-1-2 0,0 4 0,0-4 0,0 4 0,0-4 0,0 4 0,0-4 0,0 2 0,0 0 0,1-3 0,-1 3 0,-3 0 0,2-3 0,-1 3 0,2-3 0,0 3 0,0 0 0,0 0 0,0 0 0,0 0 0,1-2 0,-1 4 0,0-2 0,0 1 0,0-2 0,0 1 0,0-2 0,0 2 0,-2-1 0,1-1 0,-2 4 0,4-4 0,-1 2 0,-3 0 0,2-3 0,-1 3 0,2 0 0,0 0 0,0 0 0,0 0 0,0-3 0,0 0 0,1 3 0,-1-3 0,0 6 0,0-5 0,0 1 0,0-2 0,0 0 0,3 3 0,-2-2 0,3 2 0,-4-3 0,0 0 0,0 3 0,0-3 0,0 3 0,0 0 0,0-3 0,0 3 0,0-3 0,1 3 0,-1-3 0,0 3 0,0-3 0,0 0 0,0 0 0,0 3 0,0-2 0,0 1 0,0-2 0,1 3 0,-1-2 0,0 1 0,0-2 0,0 0 0,0 0 0,0 3 0,0-2 0,0 2 0,0-3 0,1 2 0,-1-1 0,-3 4 0,2-4 0,-1 2 0,2-3 0,0 2 0,0-1 0,0 2 0,0 0 0,-2 0 0,1 0 0,-1 0 0,-1 0 0,2-3 0,-1 3 0,2 0 0,0-3 0,0 3 0,0-3 0,0 3 0,0-2 0,0 4 0,1-4 0,-4 4 0,2-4 0,-1 2 0,2-3 0,0 2 0,0-1 0,0 2 0,-2-1 0,1-1 0,-2 2 0,3-3 0,1 2 0,-1-1 0,0 2 0,0 0 0,0-3 0,0 3 0,0-3 0,-2 3 0,1-3 0,-2 3 0,3-3 0,-2 3 0,1-3 0,2 3 0,3-3 0,3 3 0,0 1 0,1 2 0,-4 1 0,-1-1 0,-3 0 0,0-2 0,0-2 0,-5-2 0,-5 0 0,-2 0 0,-3 0 0,2 0 0,1 0 0,0 0 0,0 0 0,0 0 0,0 0 0,-1 0 0,1 0 0,0 0 0,0 0 0,0 0 0,0-2 0,-1 1 0,1-2 0,0 3 0,0 0 0,0 0 0,0 0 0,-1 0 0,1 0 0,0-3 0,0 3 0,0-6 0,-1 5 0,1-4 0,0 4 0,0-1 0,0 2 0,0 0 0,-1 0 0,1 0 0,0-3 0,0 2 0,0-2 0,0 3 0,-1 0 0,1 0 0,3-2 0,-3 1 0,3-2 0,-3 0 0,0 3 0,-1-3 0,4 0 0,-3 3 0,3-3 0,-3 3 0,0 0 0,-1 0 0,1-3 0,0 2 0,0-1 0,0 2 0,0 0 0,-1 0 0,1 0 0,-3-3 0,2 2 0,-2-2 0,2 0 0,1 3 0,0-3 0,-3 3 0,2-3 0,-3 2 0,1-1 0,2 2 0,-5-3 0,1 2 0,1-2 0,-2 0 0,5 2 0,-2-2 0,-1 3 0,3-2 0,-2 1 0,3-5 0,0 6 0,-1-3 0,1 0 0,0 3 0,0-3 0,0 0 0,-1 2 0,-2-4 0,2 4 0,-2-2 0,3 0 0,-1 2 0,1-1 0,0-1 0,0 2 0,0-1 0,2-1 0,-1-1 0,1 1 0,1-3 0,-2 6 0,4-6 0,-5 6 0,3-6 0,-3 5 0,0-4 0,-1 2 0,1-1 0,0-1 0,0 1 0,0 1 0,0-3 0,-1 6 0,4-6 0,-3 5 0,3-4 0,-3 4 0,0-4 0,-1 1 0,1 1 0,0 0 0,0 0 0,0 3 0,0-3 0,-1 0 0,1 3 0,0-3 0,3 0 0,-3 2 0,3-1 0,-1-1 0,-1 2 0,1-2 0,-2 3 0,0-2 0,0-2 0,0 1 0,0-3 0,-1 6 0,-2-3 0,2 0 0,-2 2 0,3-4 0,-4 4 0,3-4 0,-2 4 0,3-2 0,0 1 0,-1-2 0,1 1 0,0-3 0,0 6 0,0-6 0,0 5 0,-1-1 0,1-1 0,0 2 0,0-4 0,0 4 0,2-4 0,-1 4 0,1-2 0,-2 0 0,0 3 0,0-3 0,0 0 0,-1 3 0,4-6 0,-2 5 0,1-4 0,-2 1 0,0 1 0,0-2 0,2 1 0,-1 1 0,4-3 0,-5 6 0,6-6 0,-3 3 0,0-4 0,3 1 0,-3 0 0,3 0 0,0 0 0,0 0 0,3 2 0,0 1 0,6 3 0,1 0 0,0 0 0,0 0 0,-4 0 0,0 0 0,0 0 0,0 0 0,0 0 0,0 0 0,0 0 0,0 0 0,1 0 0,-1 0 0,0 0 0,0 0 0,0 0 0,0 3 0,0-2 0,0 1 0,0 1 0,0-2 0,1 4 0,-1-4 0,0 4 0,0-1 0,0-1 0,-3 3 0,3-6 0,-3 6 0,3-3 0,0 3 0,0-2 0,-2 1 0,-1-2 0,-3 3 0,0 1 0,0-1 0,0 0 0,0 0 0,-3-3 0,-4 0 0,-3-3 0,-7 0 0,3 0 0,-3 0 0,4 0 0,-1 0 0,1 0 0,0-3 0,-1-1 0,4-2 0,1-1 0,3 1 0,0 0 0,-1 3 0,1-3 0,0 3 0,0-1 0,2-1 0,-1 4 0,2-2 0,-1 1 0,-1 1 0,4-5 0,-5 6 0,6-6 0,-6 3 0,6-3 0,-6 0 0,3 2 0,-1-1 0,-1 4 0,1-2 0,1 0 0,-3 3 0,3-6 0,-3 6 0,0-3 0,2 0 0,-1 2 0,1-4 0,-2 1 0,3-2 0,0 0 0,3 0 0,0 0 0,0 0 0,0-1 0,0 1 0,0 0 0,3 0 0,3 3 0,1 0 0,6 3 0,-3 0 0,3 0 0,0 0 0,0 0 0,1 0 0,-1 0 0,0 0 0,0 0 0,4 0 0,-3 0 0,7 0 0,-3 0 0,3-3 0,5 2 0,10-6 0,2 2 0,8-3 0,-10 0 0,4-1 0,1 5 0,-3-3 0,7 2 0,-13 1 0,-1-3 0,-5 6 0,-9-2 0,0 0 0,-4 3 0,-2-3 0,-2 0 0,0 2 0,-2-2 0,2 1 0,-3 1 0,6-5 0,-4 5 0,4-1 0,-3 2 0,-2 0 0,5 0 0,-1 0 0,2 0 0,0 0 0,4 0 0,1 0 0,3 0 0,1 0 0,-1 0 0,0 0 0,5 0 0,-7 0 0,6 0 0,-8 0 0,1 0 0,-1 0 0,-4 0 0,1-3 0,-4 2 0,8-5 0,-10 5 0,11-5 0,-9 5 0,0-4 0,-1 4 0,-3-4 0,0 4 0,0-5 0,0 6 0,-2-6 0,-2 3 0,1-1 0,-2 2 0,2 2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8T20:28:04.518"/>
    </inkml:context>
    <inkml:brush xml:id="br0">
      <inkml:brushProperty name="width" value="0.35" units="cm"/>
      <inkml:brushProperty name="height" value="0.35" units="cm"/>
      <inkml:brushProperty name="color" value="#1218CE"/>
    </inkml:brush>
  </inkml:definitions>
  <inkml:trace contextRef="#ctx0" brushRef="#br0">0 415 24575,'38'0'0,"0"0"0,-16 0 0,4 0 0,-5 0 0,-3 0 0,3 0 0,-7 0 0,3 0 0,-4 0 0,0 0 0,0 0 0,-3 0 0,3 0 0,-3 0 0,0 0 0,-1 0 0,0-3 0,1 2 0,-1-4 0,0 4 0,0-1 0,0 2 0,1 0 0,1-3 0,-4 2 0,4-2 0,-4 1 0,5-2 0,-5 1 0,4-3 0,-4 6 0,4-3 0,-1 3 0,0 0 0,5 0 0,-7-3 0,4 2 0,-3-1 0,-2 2 0,5 0 0,-2-3 0,0 2 0,3-2 0,-6 3 0,5-3 0,-5 2 0,2-4 0,1 4 0,-4-5 0,6 3 0,-2-1 0,0 2 0,-1 2 0,0-3 0,1 2 0,-1-1 0,3 2 0,-6 0 0,6 0 0,-3-3 0,1 2 0,1-4 0,-4 4 0,5-2 0,-3 0 0,1 3 0,1-3 0,-4 3 0,4-3 0,-1 3 0,-3-6 0,4 5 0,-5-1 0,4-1 0,1 2 0,-4-1 0,5-1 0,-6-1 0,3 1 0,0-3 0,-2 6 0,4-6 0,-4 3 0,2-1 0,0-1 0,-3 4 0,6-4 0,-5 1 0,2 1 0,-1-3 0,-1 3 0,5 0 0,-5-3 0,1 5 0,1-4 0,1 1 0,-1 1 0,0 0 0,0 1 0,0-2 0,1 1 0,-1-3 0,-1 3 0,-1-1 0,5-1 0,-6 4 0,3-4 0,0 1 0,-2-2 0,4 3 0,-4-3 0,2 5 0,0-4 0,0 2 0,1-1 0,-1-1 0,-1 1 0,-1 1 0,5-3 0,-6 3 0,3-1 0,0-1 0,-2 4 0,4-4 0,-4 1 0,2 1 0,0-3 0,-2 6 0,4-6 0,-4 3 0,2-1 0,-1-1 0,-1 4 0,5-4 0,-5 4 0,1-4 0,1 4 0,1-2 0,-1 3 0,0-3 0,0 3 0,-2-6 0,4 6 0,-4-6 0,4 5 0,-4-4 0,2 1 0,0-2 0,-2-3 0,1 5 0,-2-4 0,3 5 0,-2-1 0,5-1 0,-6 4 0,6-2 0,-3 3 0,1 0 0,1 0 0,-1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8T20:28:05.214"/>
    </inkml:context>
    <inkml:brush xml:id="br0">
      <inkml:brushProperty name="width" value="0.35" units="cm"/>
      <inkml:brushProperty name="height" value="0.35" units="cm"/>
      <inkml:brushProperty name="color" value="#1218CE"/>
    </inkml:brush>
  </inkml:definitions>
  <inkml:trace contextRef="#ctx0" brushRef="#br0">1 1 24575,'0'0'0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8T20:28:48.015"/>
    </inkml:context>
    <inkml:brush xml:id="br0">
      <inkml:brushProperty name="width" value="0.05" units="cm"/>
      <inkml:brushProperty name="height" value="0.05" units="cm"/>
      <inkml:brushProperty name="color" value="#1218CE"/>
    </inkml:brush>
  </inkml:definitions>
  <inkml:trace contextRef="#ctx0" brushRef="#br0">93 107 24575,'7'0'0,"-1"0"0,0 0 0,0 0 0,0 3 0,-3 0 0,3 0 0,-6 3 0,3-3 0,0 3 0,-2 0 0,1 0 0,-2 1 0,0-1 0,3 0 0,-2 0 0,1 0 0,-2 0 0,3 0 0,0 0 0,4-2 0,-4-4 0,0-4 0,-3-2 0,2 3 0,-1-3 0,2 3 0,-3-4 0,0 1 0,0 0 0,0 0 0,0 0 0,0 0 0,0-1 0,0 1 0,0 0 0,0 0 0,0 0 0,0 0 0,0-1 0,0 1 0,-3 0 0,0 3 0,-4 0 0,4 0 0,-2 2 0,1-1 0,-2-1 0,0 2 0,0-1 0,-1-1 0,1 2 0,3-4 0,-3 4 0,6-5 0,-6 6 0,5-6 0,-4 3 0,4-3 0,-4 2 0,4-1 0,-2 1 0,1 1 0,-2 0 0,1 0 0,0 0 0,6 0 0,0 0 0,3 3 0,3 0 0,-2 0 0,6 0 0,-6 0 0,2 2 0,-3 2 0,0-1 0,0 3 0,0-6 0,0 6 0,1-3 0,-1 1 0,-3 1 0,2-2 0,-4 3 0,5-2 0,-6 1 0,3-1 0,0-1 0,-3 2 0,6-1 0,-6 2 0,6 0 0,-5 0 0,1 0 0,-2 0 0,0 0 0,0 1 0,0-1 0,0 0 0,-2-3 0,1 3 0,-5-6 0,3 6 0,-3-6 0,0 3 0,-1-3 0,1 3 0,0-3 0,0 3 0,0-3 0,0 0 0,2 3 0,-1-2 0,1 4 0,-2-4 0,0 4 0,2-2 0,-1 1 0,1 1 0,-2-1 0,0-1 0,3 2 0,-3-4 0,3 2 0,-3-3 0,-1 0 0,1 3 0,0-3 0,0 6 0,0-6 0,0 6 0,-1-6 0,4 6 0,-3-5 0,3 4 0,-3-4 0,2 4 0,-1-4 0,4 4 0,-4-4 0,4-4 0,-2-5 0,3-5 0,0-4 0,0-1 0,0 0 0,0-2 0,3 5 0,1-2 0,2 7 0,1 1 0,-1 6 0,0-3 0,0 5 0,0-1 0,0 2 0,0 0 0,0 0 0,0 0 0,1 0 0,-4 0 0,0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8T20:27:16.993"/>
    </inkml:context>
    <inkml:brush xml:id="br0">
      <inkml:brushProperty name="width" value="0.35" units="cm"/>
      <inkml:brushProperty name="height" value="0.35" units="cm"/>
      <inkml:brushProperty name="color" value="#1218CE"/>
    </inkml:brush>
  </inkml:definitions>
  <inkml:trace contextRef="#ctx0" brushRef="#br0">866 1018 24575,'0'41'0,"0"13"0,0 11 0,0-5 0,0 14 0,0-22 0,0-2 0,0-16 0,0-15 0,0-7 0,-5-5 0,-14-1 0,-4-18 0,3-3 0,8-6 0,6 2 0,5 6 0,-5 1 0,6-8 0,0 6 0,0-5 0,12 12 0,3 1 0,28 6 0,-18 0 0,16 6 0,-21 8 0,1 7 0,-1 0 0,-7 4 0,-6-11 0,-1 5 0,-6-6 0,0-1 0,-6 1 0,-7-1 0,-8-4 0,-13-2 0,4-6 0,-12 0 0,4-21 0,-1-13 0,8-13 0,-1-45 0,14 30 0,8 5 0,2 0 0,1-11 0,7-14 0,0 19 0,0 15 0,0 12 0,0 17 0,5 17 0,8 22 0,2 4 0,5 15 0,-13-19 0,-1 6 0,-6-12 0,0 5 0,0-7 0,0 1 0,-6-6 0,-1-2 0,-5-5 0,-1 0 0,6-5 0,2-16 0,5-2 0,5-5 0,3 2 0,4 12 0,1-5 0,0 6 0,-1 6 0,1-4 0,-1 4 0,-5-6 0,-2 1 0,-5-1 0,0 1 0,0-1 0,0 0 0,0-6 0,0-2 0,0-6 0,0 0 0,6 0 0,-4 0 0,4 6 0,-6-5 0,0 12 0,6-5 0,-5 6 0,4 1 0,-5-1 0,0 0 0,6 6 0,-5-4 0,5 4 0,-6-5 0,0-1 0,5 6 0,-3-4 0,3 4 0,-5-6 0,0 0 0,6 6 0,-5-4 0,5 4 0,-6-6 0,0 1 0,5-1 0,-3 1 0,3-1 0,-5 0 0,0 1 0,0-1 0,0 0 0,0 1 0,0-1 0,0 1 0,0-1 0,0 0 0,0 1 0,0-1 0,0 0 0,0 1 0,0-1 0,-5 1 0,3-1 0,-9 6 0,4-4 0,0 4 0,-4 0 0,9-5 0,-9 11 0,10-10 0,-10 4 0,9-6 0,-3 1 0,-1 5 0,5-5 0,-11 11 0,-1 1 0,4 7 0,-3 6 0,6 6 0,-2 2 0,1 6 0,-5-7 0,11 6 0,-11-6 0,11 8 0,-11-8 0,4 6 0,1-6 0,-4 1 0,9-2 0,-10 0 0,5-5 0,-6 5 0,1-7 0,5 1 0,-5-1 0,5 1 0,-5-1 0,5 1 0,-5-1 0,5 1 0,-5-1 0,5 0 0,-4 1 0,4-1 0,0 1 0,-5-1 0,11 1 0,-10-1 0,4 6 0,0-4 0,-5 4 0,11 1 0,-10-5 0,9 5 0,-9-6 0,10-1 0,-5 1 0,1-1 0,3 1 0,-3-1 0,5 1 0,-6-1 0,5 1 0,-11-1 0,11 1 0,-11 5 0,11-3 0,-11 4 0,11-7 0,-11 0 0,5 7 0,0-6 0,2 5 0,-1-5 0,5-1 0,-5 1 0,1-1 0,3 1 0,-4-1 0,6 1 0,0-1 0,0 1 0,0-1 0,0 1 0,0-1 0,0 1 0,-5-6 0,3 4 0,-3-4 0,5 5 0,0 1 0,-6-1 0,5 0 0,-5 7 0,6-4 0,-5 3 0,3 1 0,-3-4 0,-1 3 0,5 1 0,-5-4 0,6 4 0,-6-7 0,5 0 0,-5 1 0,6-1 0,0 1 0,0-1 0,0 1 0,0-1 0,0 1 0,-5-1 0,3 7 0,-3-5 0,-1 5 0,5 0 0,-5-5 0,6 5 0,0-6 0,0-1 0,0 1 0,0-1 0,0 1 0,-6-1 0,5 1 0,-5 6 0,6-5 0,0 11 0,0-11 0,0 5 0,0-6 0,0-1 0,0 1 0,0-1 0,6-5 0,1-1 0,5-6 0,1 0 0,-1 0 0,1 0 0,6 0 0,1 0 0,15-7 0,-6-1 0,5-6 0,-7-6 0,1-1 0,-1-6 0,0 6 0,0-5 0,0 5 0,-6-6 0,-2 0 0,-5-1 0,-1 1 0,1 0 0,-1 0 0,1 0 0,-1 6 0,0-5 0,0 12 0,0-5 0,-1 12 0,1-4 0,-1 9 0,1-3 0,-1 5 0,1 0 0,-1 0 0,1 0 0,-1 0 0,1 0 0,-1 0 0,1 0 0,-6 5 0,4-3 0,-10 9 0,10-4 0,-9 5 0,9-5 0,-10 4 0,5-4 0,-1 0 0,2-2 0,6-5 0,-1 0 0,1 0 0,-1 0 0,1-5 0,-7-2 0,6-6 0,-11 1 0,4-1 0,1-6 0,-4 5 0,4-12 0,-6 5 0,0-13 0,0-3 0,0 0 0,0 3 0,0-1 0,0 6 0,0-6 0,0 15 0,0-6 0,0 5 0,0 0 0,0-4 0,0 4 0,0-6 0,0 0 0,0 6 0,0-5 0,0 12 0,-6-5 0,5 6 0,-5 1 0,6-1 0,0 1 0,0-1 0,0 0 0,0 1 0,0-1 0,0 0 0,0 1 0,0-1 0,0 1 0,0-1 0,0 0 0,0 1 0,0-1 0,0 0 0,0 1 0,0-1 0,0 1 0,0-8 0,0 6 0,0-11 0,0 4 0,0-14 0,0 13 0,0-12 0,0 20 0,0-5 0,0 6 0,-5 6 0,-2 2 0,-6 16 0,6-3 0,1 10 0,6-5 0,0-1 0,0 1 0,0-1 0,0 1 0,0-1 0,0 1 0,0-1 0,0 1 0,0-1 0,6 1 0,1-1 0,5 1 0,1-1 0,-1 0 0,-5 1 0,4-1 0,-4 1 0,6-1 0,-6 1 0,4 6 0,-4-5 0,6 5 0,0 0 0,0 1 0,0 1 0,1 4 0,-2-10 0,-4 3 0,3-5 0,-4-1 0,0 1 0,4-1 0,-10 1 0,5-1 0,-1 1 0,2-1 0,0 1 0,4-6 0,-4 4 0,6-4 0,-6 5 0,4 1 0,-4-1 0,5 1 0,-5-1 0,5 7 0,-5-5 0,0 5 0,4-6 0,-9-1 0,3 1 0,-5-1 0,0 1 0,0-1 0,0 0 0,0 7 0,0-4 0,0 3 0,0-5 0,0 6 0,0-5 0,0 5 0,0 0 0,0-5 0,0 11 0,6-4 0,-4 6 0,10 0 0,-11 8 0,5-6 0,0 5 0,-4 1 0,10-6 0,-11 5 0,5-7 0,0-6 0,-5-2 0,5-7 0,-6 7 0,0-5 0,5 11 0,-3-11 0,3 10 0,-5-10 0,0 5 0,0-6 0,0-1 0,0 1 0,0-1 0,0 1 0,0-1 0,0 1 0,0-1 0,0 1 0,-5-7 0,-2 6 0,-6-11 0,0 5 0,1-1 0,-1-4 0,0 5 0,1-6 0,-1 0 0,1 6 0,-1-5 0,0 4 0,1 1 0,-1-5 0,0 11 0,1-11 0,-1 10 0,0-4 0,1 5 0,-1 1 0,1-1 0,-1 1 0,6-1 0,-4-5 0,4 4 0,-6-4 0,0 0 0,1-1 0,-1-6 0,1 0 0,-1 0 0,-6 0 0,5 0 0,-12 0 0,12 0 0,-12 0 0,12 0 0,-5 0 0,6 0 0,-6 0 0,5 0 0,-5 0 0,6 0 0,0 0 0,1 0 0,-1 0 0,1 0 0,-1 0 0,0 0 0,1 0 0,-1 0 0,0 0 0,1 0 0,-1 0 0,1 0 0,-1 0 0,0 0 0,1 0 0,-1 0 0,0 0 0,1 0 0,-1 0 0,1 0 0,-1 0 0,0 0 0,1 0 0,-1 0 0,0 0 0,1 0 0,-1 0 0,1 0 0,-1 0 0,0 0 0,1 0 0,-1 0 0,0 0 0,1 0 0,-7 0 0,4 5 0,-4-3 0,7 3 0,-7 1 0,4-4 0,-4 4 0,7-6 0,-1 0 0,0 0 0,1 0 0,-1 0 0,6 5 0,-4-3 0,4 3 0,-6 1 0,1-5 0,5 10 0,-5-9 0,5 3 0,-5 1 0,-1-5 0,6 10 0,-4-9 0,9 9 0,-9-10 0,4 10 0,0-4 0,-4 0 0,4 4 0,-6-10 0,6 11 0,-4-11 0,4 5 0,0-1 0,-4-4 0,4 11 0,-6-11 0,6-12 0,1 1 0,6-14 0,6 11 0,-5 1 0,11-7 0,-11 4 0,5-10 0,0 11 0,-5-12 0,5 12 0,0-5 0,-5 6 0,4-6 0,-5 5 0,0-6 0,6 8 0,-5-7 0,5 4 0,-6-10 0,0 11 0,6-12 0,-5 5 0,5 1 0,-6 0 0,6 8 0,-5-1 0,5 1 0,-6-1 0,0 0 0,0 1 0,0-1 0,0 0 0,0 1 0,0-1 0,0 1 0,0-1 0,0 0 0,0 1 0,0-1 0,0 0 0,0 1 0,0-7 0,0 4 0,0-4 0,0 0 0,0 5 0,0-12 0,0 12 0,0-11 0,0 10 0,0-4 0,0 7 0,0-1 0,0 0 0,0 1 0,0-1 0,0 0 0,0 1 0,0-1 0,0 1 0,0-1 0,0 0 0,5 1 0,-3-1 0,9 0 0,-10 1 0,5-1 0,0-6 0,-5 5 0,11-5 0,-11 6 0,11-6 0,-11 5 0,11-5 0,-11 6 0,10 0 0,-9 1 0,9-7 0,-4 4 0,6-4 0,-6 7 0,4-1 0,-3-6 0,-1 5 0,4-5 0,-9 6 0,9 0 0,-4-6 0,6 5 0,-6-5 0,4 6 0,-9 1 0,9-1 0,-4 0 0,0 1 0,4-1 0,-10 0 0,10 1 0,-9-1 0,9 1 0,-10-1 0,10 0 0,-9 1 0,9-1 0,-4 0 0,0 1 0,4-7 0,-4 4 0,1-4 0,3 7 0,-4-7 0,6 4 0,-6-4 0,4 7 0,-4-1 0,6 0 0,-1 6 0,-5-4 0,4 10 0,-4-5 0,5 0 0,1 5 0,-1-10 0,1 4 0,-1-6 0,1 1 0,-1 5 0,-5-5 0,4 5 0,-9-5 0,9 5 0,-4 1 0,5 6 0,1 0 0,-1 6 0,1 1 0,-1 5 0,7 7 0,2 2 0,6 0 0,0 4 0,0-4 0,0 0 0,0 5 0,-6-12 0,4 6 0,-11-8 0,5 1 0,-6 0 0,-1-1 0,1-5 0,-1-1 0,-5-1 0,4-3 0,-10 9 0,10-10 0,-4 10 0,0-4 0,4 0 0,-4-1 0,6-6 0,-1 0 0,1 0 0,-1 0 0,-5-6 0,-1-1 0,-6-6 0,0 1 0,0-1 0,0 1 0,0-1 0,0 0 0,0 1 0,0-1 0,16 34 0,-11-14 0,11 27 0,-16-21 0,0-1 0,0 1 0,0-1 0,6 1 0,-5-1 0,5 1 0,-6-1 0,0 1 0,0-1 0,5-5 0,-3 4 0,3-4 0,1 0 0,-5 4 0,5-4 0,-1 5 0,-3 1 0,9-1 0,-10 1 0,5-1 0,-6 1 0,5-6 0,-3 4 0,3-4 0,1 5 0,-5 1 0,10-1 0,-4 1 0,0-1 0,4 1 0,-4-1 0,0 1 0,4 6 0,-9-5 0,10 11 0,-5-11 0,0 5 0,5 0 0,-10-5 0,9 5 0,-10-6 0,5 6 0,0-5 0,-5 5 0,4-7 0,-5 7 0,0-5 0,0 5 0,0 0 0,0-5 0,0 5 0,0-6 0,0-1 0,0 1 0,0-1 0,6 1 0,-5-1 0,5 0 0,-6 1 0,0-1 0,0 1 0,0 6 0,0-5 0,0 17 0,0-16 0,0 16 0,0-16 0,0 3 0,0-5 0,0-1 0,0 1 0,0-1 0,0 1 0,0-1 0,0 1 0,0-1 0,5 1 0,-3-1 0,3 1 0,-5-1 0,0 1 0,6-1 0,-5 7 0,5-5 0,-1 5 0,-3-6 0,9-1 0,-4 1 0,0-1 0,4 1 0,-10-1 0,10-5 0,-9 4 0,3-4 0,-5 5 0,0 1 0,0-1 0,0 1 0,0-1 0,0 1 0,0-1 0,0 1 0,0-1 0,6-5 0,-5 4 0,10-4 0,-9 6 0,3-1 0,-5 1 0,6-1 0,-5 1 0,10-6 0,-9 4 0,3-4 0,1 0 0,-5 4 0,10-10 0,-4 5 0,0-1 0,-1 2 0,-6-28 0,0 14 0,0-28 0,0 22 0,0 0 0,0 1 0,0-1 0,0 1 0,0-1 0,0 0 0,0 1 0,0-1 0,0-6 0,0 5 0,0-5 0,0 6 0,0-6 0,0 5 0,0-5 0,0 6 0,0 0 0,0 1 0,0-1 0,0 0 0,0 1 0,0-1 0,0 1 0,0-1 0,0 0 0,0 1 0,0-1 0,0 0 0,0 1 0,0-1 0,0 0 0,0 1 0,0-1 0,0 1 0,-6 5 0,5-5 0,-5 5 0,6-5 0,0-1 0,0 0 0,0 1 0,0-1 0,0 1 0,0-1 0,0 0 0,0 1 0,0-1 0,-6 0 0,5 1 0,-5-1 0,1 1 0,3-1 0,-3 0 0,-1 1 0,-1-1 0,0 0 0,-5-6 0,5 5 0,0-5 0,-4 6 0,4 1 0,0-1 0,-5 0 0,11 1 0,-10-1 0,4 1 0,0-1 0,-5 6 0,11-4 0,-10 4 0,4 0 0,0-5 0,1 5 0,6-5 0,0-1 0,-5 1 0,3-1 0,-3 0 0,-1 6 0,5-4 0,-5 4 0,6-6 0,0 1 0,0-1 0,0 1 0,0-1 0,0 0 0,0 1 0,0-1 0,0 0 0,-6 6 0,5-4 0,-10 4 0,9-6 0,-9 1 0,4-1 0,0 1 0,-5-8 0,5 0 0,-7-7 0,0-1 0,1 8 0,0-6 0,-1 5 0,7 1 0,-5 0 0,5 1 0,-6 11 0,0-10 0,0 5 0,6-2 0,-5-4 0,5 7 0,-6-1 0,1 0 0,5 1 0,-5 5 0,5-5 0,0 5 0,-4 0 0,10-4 0,-11 10 0,5-5 0,0 1 0,-4 3 0,4-3 0,-5-1 0,-7-1 0,11-6 0,-9 6 0,4-4 0,4 3 0,-9-5 0,11 1 0,-5-1 0,-1 0 0,6 1 0,-4-1 0,9 1 0,-9-1 0,10-6 0,-11 10 0,5-9 0,-5 11 0,5-5 0,-4-1 0,4 6 0,-6 2 0,0 5 0,1 0 0,-1 0 0,0 0 0,1 0 0,5 5 0,-4 2 0,4 6 0,-6-1 0,6 0 0,-4-5 0,9 5 0,-9-11 0,10 10 0,-11-10 0,11 10 0,-10-4 0,4 0 0,-6 4 0,0-4 0,1 0 0,-1 4 0,6-4 0,-4 6 0,4-6 0,-6 4 0,1-10 0,5 10 0,-5-9 0,11 9 0,-10-10 0,9 10 0,-9-9 0,10 9 0,-10-10 0,9 10 0,-9-4 0,4 6 0,-6-6 0,6 4 0,-4-10 0,10 10 0,-11-10 0,11 11 0,-10-11 0,9 10 0,-9-4 0,4 5 0,-5 1 0,5-1 0,-5 1 0,5-1 0,0 1 0,-4-1 0,10 1 0,-11-1 0,11 1 0,-10-1 0,4 1 0,0-1 0,-4 1 0,9-1 0,-9 1 0,10-1 0,-11 1 0,11-1 0,-10 1 0,9-1 0,-9 0 0,10 1 0,-5-1 0,0 1 0,5-1 0,-10 1 0,9-1 0,-3 1 0,-1-1 0,5 1 0,-5-1 0,1 1 0,3-1 0,-3 1 0,-1-1 0,5 1 0,-11-1 0,11 1 0,-5-1 0,1-5 0,3 4 0,-9-4 0,10 6 0,-5-1 0,0 0 0,5 1 0,-10-1 0,9 1 0,-9-1 0,10 1 0,-10-1 0,9 1 0,-3-1 0,-1 1 0,4-1 0,-9 1 0,10-1 0,-5 1 0,1-1 0,3 1 0,-3-1 0,5 1 0,0-1 0,0 1 0,0-1 0,0 1 0,0-1 0,0 0 0,-6 1 0,5-1 0,-5 1 0,6-1 0,0 1 0,0-1 0,0 1 0,0-1 0,0 1 0,0-1 0,-6 1 0,5-1 0,-5 1 0,6-1 0,0 1 0,0-1 0,0 1 0,0-1 0,0 1 0,0-1 0,0 0 0,0 1 0,0-6 0,0-2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8T20:28:56.217"/>
    </inkml:context>
    <inkml:brush xml:id="br0">
      <inkml:brushProperty name="width" value="0.05" units="cm"/>
      <inkml:brushProperty name="height" value="0.05" units="cm"/>
      <inkml:brushProperty name="color" value="#1218CE"/>
    </inkml:brush>
  </inkml:definitions>
  <inkml:trace contextRef="#ctx0" brushRef="#br0">0 1123 24575,'0'-13'0,"0"5"0,0-5 0,0 7 0,0-3 0,0 2 0,0-3 0,0 1 0,0 2 0,0-6 0,0 7 0,0-4 0,0 1 0,0-1 0,0 0 0,0-3 0,0 3 0,0-3 0,0-1 0,0 4 0,0-2 0,0 5 0,0-3 0,0 4 0,0 0 0,3 0 0,0 0 0,1 0 0,1-1 0,-4 1 0,4 3 0,-4-3 0,4 3 0,-1-3 0,-1-1 0,2 4 0,-1-2 0,2 1 0,0-2 0,-3 0 0,3 0 0,-5-1 0,4 1 0,-4 0 0,1 0 0,1 0 0,0 0 0,1-1 0,-1 1 0,-1 3 0,-1-3 0,2 0 0,-1-1 0,2-3 0,-1 1 0,3 2 0,-3-5 0,1 1 0,2-2 0,-3 3 0,1 1 0,1-1 0,-1 3 0,-1-2 0,3 0 0,-5 2 0,2-3 0,-1 7 0,-1-3 0,4 3 0,-4-3 0,5 2 0,-6-1 0,6 4 0,-6-4 0,6 1 0,-3-2 0,1 0 0,-2 0 0,1 0 0,0-1 0,1 1 0,-2 0 0,1 3 0,-2-3 0,2 3 0,-1-3 0,-1-1 0,4 1 0,-4 0 0,4 0 0,-4 0 0,5 0 0,-6-1 0,3 1 0,0 0 0,-3 0 0,6 0 0,-6-4 0,6 3 0,-5-5 0,4 5 0,-1-6 0,2 6 0,0-2 0,-3 0 0,3 2 0,-5-3 0,1 4 0,1 0 0,-2 0 0,4 2 0,-4-1 0,1 2 0,1-1 0,-2-1 0,4 1 0,-4-2 0,2 0 0,-1 2 0,-1-1 0,2 1 0,-3-2 0,2 0 0,2 0 0,-1 0 0,3 0 0,-6-1 0,6 1 0,-3 0 0,1 0 0,1-3 0,-4 2 0,5 0 0,-6 2 0,3 1 0,0-2 0,-3 0 0,6 0 0,-3-1 0,1 1 0,1 0 0,-4 0 0,1 0 0,1 0 0,0-1 0,1 1 0,1 0 0,-1 0 0,2 0 0,-3 0 0,3 2 0,-6-1 0,6 4 0,-6-5 0,6 3 0,-6-3 0,6 0 0,-5-1 0,4 1 0,-4 0 0,4 0 0,-2 0 0,1 0 0,-1-1 0,-1 4 0,-1-2 0,-1 4 0,-3-2 0,-4 6 0,1 0 0,3 3 0,-3 0 0,3 0 0,-1 1 0,-1-1 0,4 0 0,-4 0 0,4 0 0,-2 0 0,3 0 0,-2 0 0,1 0 0,-5 0 0,6 1 0,-6-1 0,6 0 0,-6 0 0,5 0 0,-4 0 0,4 0 0,-4 0 0,4 0 0,-2 0 0,1 1 0,1 2 0,-5-2 0,3 5 0,-1-2 0,-2 0 0,3 0 0,0-1 0,-3-2 0,5 2 0,-4-3 0,4 0 0,-4 0 0,4 0 0,-4-2 0,1-2 0,1 1 0,-3 1 0,3-1 0,-1 2 0,-1-4 0,4 5 0,-4-6 0,4 6 0,-2-3 0,1 0 0,1 3 0,-5-3 0,6 3 0,-6 0 0,6 0 0,-6 1 0,5-1 0,-4 0 0,1 0 0,-2 3 0,3-2 0,-3 2 0,2-3 0,-2 1 0,3-1 0,0 0 0,0 0 0,3 0 0,-3 0 0,0 0 0,2 0 0,-4-2 0,4 1 0,-4-2 0,4 4 0,-4-1 0,4 0 0,-5 3 0,3-2 0,-1 5 0,-1-5 0,4 2 0,-5 1 0,2 0 0,1 3 0,-3 0 0,2 4 0,-3-3 0,0 3 0,1-4 0,-1 1 0,3-1 0,-2-3 0,6 2 0,-3-5 0,0 3 0,3-1 0,-6-2 0,5 2 0,-1-3 0,-1 3 0,2-2 0,-5 3 0,5-4 0,-1 3 0,-1-2 0,2 2 0,-1-3 0,-1 0 0,2 0 0,-4 3 0,4-2 0,-5 2 0,6-3 0,-3 0 0,0 0 0,3 0 0,-6-2 0,5 1 0,-4-2 0,4 3 0,-4 1 0,4-1 0,-2 0 0,1 0 0,-2 0 0,1 0 0,-3 0 0,6 0 0,-6 0 0,3 0 0,-1 1 0,1-1 0,3 0 0,0 0 0,0 0 0,3-5 0,1-2 0,2-5 0,0 0 0,0-1 0,-3 1 0,3 3 0,-6 0 0,3 3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8T20:29:03.577"/>
    </inkml:context>
    <inkml:brush xml:id="br0">
      <inkml:brushProperty name="width" value="0.05" units="cm"/>
      <inkml:brushProperty name="height" value="0.05" units="cm"/>
      <inkml:brushProperty name="color" value="#1218CE"/>
    </inkml:brush>
  </inkml:definitions>
  <inkml:trace contextRef="#ctx0" brushRef="#br0">176 103 24575,'-4'3'0,"-1"-2"0,1 1 0,-5-2 0,5-2 0,-5 1 0,6-2 0,-1 0 0,2 0 0,2-3 0,-3 2 0,-1 2 0,-2 4 0,0 2 0,0 2 0,0 0 0,0 0 0,2 0 0,-1 0 0,1 0 0,1 1 0,-3-1 0,6 0 0,-6 0 0,5 0 0,-1 0 0,-1 0 0,2 0 0,-4-2 0,4 1 0,-4-4 0,4-1 0,4-1 0,1-5 0,6 0 0,-4-1 0,0 0 0,0 2 0,0 4 0,1-2 0,-1 3 0,-3-2 0,2 1 0,-1-2 0,-1 0 0,3 3 0,-6-6 0,6 6 0,-6-6 0,6 3 0,-5-3 0,4 2 0,-4-1 0,4 4 0,-2-5 0,1 3 0,1 0 0,-4-3 0,4 5 0,-4-4 0,4 2 0,-4-4 0,5 1 0,-6 0 0,3 0 0,0 2 0,-3-1 0,6 1 0,-6-5 0,3 2 0,-3-2 0,0 3 0,0-1 0,0 1 0,0 6 0,0 3 0,0 4 0,0 2 0,0-3 0,0 0 0,0 0 0,3 0 0,-2 0 0,4-3 0,-2 3 0,3-5 0,-2 4 0,1-4 0,-4 4 0,4-4 0,-4 4 0,4-4 0,-1 2 0,-1-1 0,3-1 0,-3 2 0,3-3 0,0 0 0,0 2 0,0 2 0,1-1 0,-1 0 0,-3 0 0,2-3 0,-1 3 0,2 0 0,0-3 0,-3 0 0,-3-3 0,-3-1 0,0-1 0,-3 4 0,3-4 0,-4 1 0,1 1 0,0 0 0,3 0 0,-3 3 0,3-3 0,-1 0 0,-1 3 0,1-3 0,1 0 0,-3 2 0,3-1 0,-3-1 0,0-1 0,0 1 0,-1-2 0,1 4 0,3-5 0,-3 3 0,3 0 0,-3 0 0,-1 3 0,1 0 0,0 0 0,0 0 0,0 0 0,0 0 0,-1 0 0,1 0 0,0 0 0,0 0 0,0 0 0,2 2 0,-1-1 0,1 2 0,-2-3 0,0 3 0,3 0 0,-3 0 0,3 3 0,-3-3 0,2 3 0,-1 0 0,1 0 0,1 1 0,0-1 0,0-3 0,3 2 0,-3-1 0,0-1 0,2 3 0,-1-3 0,-1 3 0,0 0 0,-1 0 0,-1 0 0,1 1 0,1-1 0,0 0 0,0 0 0,3 0 0,-3 0 0,0-3 0,2 3 0,-1-3 0,-1 3 0,2 0 0,-2 1 0,1-4 0,1 2 0,-2-1 0,6-1 0,0 0 0,3-3 0,1 0 0,-1 0 0,0 0 0,0 0 0,0 0 0,0 0 0,0 0 0,0 0 0,0 3 0,0 0 0,1 3 0,2 3 0,10 6 0,0 0 0,12 13 0,-3-8 0,11 18 0,1-1 0,10 9 0,2-4 0,-1 3 0,-2-7 0,-9-3 0,-2-6 0,-5-4 0,-9-2 0,2-3 0,-12-6 0,0-1 0,-4-6 0,-4 2 0,-3-3 0,3 0 0,-5 0 0,1 0 0,1 0 0,-2 1 0,1-1 0,1 0 0,0-3 0,1 3 0,1-3 0,-1 3 0,2 0 0,-3 0 0,3 0 0,-3 0 0,3 1 0,-3-1 0,3 0 0,-3 0 0,3 0 0,0-3 0,1 0 0,-4 0 0,2-3 0,-1 3 0,2 0 0,0-2 0,0 4 0,0-2 0,0 1 0,0 1 0,0-1 0,1-1 0,-1 2 0,-3-1 0,2-1 0,-4 3 0,5-6 0,-3 6 0,3-6 0,-3 6 0,3-6 0,-3 6 0,1-3 0,1 3 0,-2 1 0,1-1 0,1-3 0,-4 2 0,2-1 0,-1-1 0,-1 3 0,4-6 0,-1 3 0,-1 0 0,3 0 0,-3 0 0,0-3 0,0-6 0,-3-1 0,0-2 0,0 2 0,-3 1 0,0 0 0,0-3 0,-3 2 0,3-3 0,-4 4 0,1 0 0,3 0 0,-3 0 0,3-4 0,-4 3 0,1-5 0,-1 2 0,-2-4 0,1 1 0,-5-4 0,6 3 0,-3-3 0,3 4 0,0-1 0,-2 1 0,1 3 0,2-3 0,0 3 0,3 0 0,-4 1 0,1-1 0,2 4 0,-1-1 0,4 1 0,-5 3 0,3-3 0,0 0 0,0-1 0,0 4 0,2-2 0,-4 4 0,4-5 0,-4 3 0,1-3 0,-2 0 0,0-1 0,0 1 0,0 0 0,0 0 0,-1-3 0,4 2 0,-3-3 0,2 4 0,1 0 0,-2 0 0,4 0 0,-5 2 0,6-1 0,-6 1 0,6-2 0,-6 0 0,5 0 0,-4 0 0,1-1 0,1 1 0,-2 3 0,4-3 0,-5 3 0,6-3 0,-6-1 0,3 1 0,-4-3 0,1 2 0,-1-6 0,1 7 0,0-7 0,2 3 0,-2 0 0,3 0 0,0 1 0,-3 2 0,5-2 0,-1 3 0,-1 2 0,2-1 0,-2 1 0,1-2 0,1 0 0,-4 0 0,4 0 0,-2-1 0,0 4 0,3 3 0,-3 3 0,3 3 0,3 1 0,-3-1 0,6-3 0,-6 2 0,6-1 0,-3 2 0,1 0 0,1-3 0,-4 3 0,4-3 0,-4 3 0,4-2 0,-1 1 0,-1-1 0,2 2 0,-4 0 0,5 0 0,-3 0 0,3 0 0,0 0 0,0 0 0,0 0 0,-2 4 0,1-4 0,-1 4 0,2-4 0,0 0 0,0 3 0,0-2 0,-2 6 0,1-7 0,-1 4 0,2-4 0,0 0 0,-3 0 0,3 0 0,-6 0 0,3 0 0,0 0 0,0 0 0,1 1 0,1-4 0,-4 2 0,1-1 0,1 2 0,0 0 0,1 0 0,1 0 0,-1 0 0,2 0 0,0 0 0,-3 1 0,3-1 0,-3 0 0,3 0 0,0 0 0,4 3 0,-4-2 0,4 2 0,-4-2 0,0-1 0,-3 0 0,3 0 0,-6 0 0,6 0 0,-6 0 0,3 0 0,0 0 0,-2 0 0,1 1 0,-2-1 0,3-3 0,-2 2 0,4-1 0,-2 2 0,1 0 0,-1 0 0,-1 0 0,-1 0 0,2 0 0,-1 1 0,-1-1 0,2 0 0,-3 0 0,2-3 0,-1 0 0,2-3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8T20:29:09.465"/>
    </inkml:context>
    <inkml:brush xml:id="br0">
      <inkml:brushProperty name="width" value="0.05" units="cm"/>
      <inkml:brushProperty name="height" value="0.05" units="cm"/>
      <inkml:brushProperty name="color" value="#1218CE"/>
    </inkml:brush>
  </inkml:definitions>
  <inkml:trace contextRef="#ctx0" brushRef="#br0">58 237 24575,'6'0'0,"0"0"0,1 0 0,-1 0 0,0 0 0,0 0 0,0 0 0,0 0 0,0 0 0,0 0 0,0 0 0,0 0 0,1 0 0,-1 0 0,0 0 0,0 0 0,0 0 0,-3-6 0,3 2 0,-3-6 0,1 4 0,1 3 0,-4-3 0,4 6 0,-2-6 0,1 3 0,1-1 0,-1-1 0,-1 1 0,2 1 0,-4-2 0,2 1 0,-3-2 0,0 0 0,0 0 0,0-1 0,0 1 0,0 0 0,0 0 0,0 0 0,0 0 0,0-1 0,0 1 0,0 0 0,0 0 0,-3 0 0,2-1 0,-4 1 0,1 3 0,1-3 0,-2 3 0,4-3 0,-5 2 0,6-1 0,-6 1 0,3-2 0,-3 0 0,-1 3 0,4-3 0,-2 5 0,4-4 0,-5 4 0,6-4 0,-3 1 0,3 4 0,0 3 0,0 4 0,0 2 0,0-3 0,0 0 0,0 0 0,0 0 0,0 0 0,0 0 0,0 0 0,0 0 0,0 1 0,0-1 0,0 0 0,0 0 0,0 0 0,3 0 0,-3 0 0,6 0 0,-6 0 0,6 0 0,-5 1 0,4-4 0,-2 2 0,3-1 0,1 2 0,-1-3 0,0 3 0,0-6 0,0 3 0,-3-6 0,0 0 0,-3-3 0,0-1 0,0 1 0,0-7 0,-6 5 0,2-8 0,-9 9 0,3-3 0,0 3 0,0 1 0,4 3 0,0 0 0,0 3 0,0 0 0,2 3 0,1 0 0,3 3 0,0 0 0,0 0 0,0 0 0,0 1 0,0-1 0,0 0 0,0 0 0,0 0 0,3-3 0,-2 3 0,4-3 0,-1 0 0,-1 3 0,2-3 0,-1 3 0,-1 1 0,3-4 0,-6 2 0,6-1 0,-6 2 0,6-3 0,-6 3 0,6-3 0,-5 3 0,4-3 0,-4 3 0,1-3 0,-2 3 0,0 1 0,3-4 0,0 0 0,-2-3 0,-7 0 0,-2 0 0,-7 0 0,4 0 0,-2 0 0,0 0 0,0 3 0,-1-3 0,4 3 0,-2-3 0,5 0 0,-3 0 0,4 0 0,0 0 0,0 0 0,0 0 0,-1 0 0,1 0 0,0 0 0,0 0 0,0 0 0,2 3 0,-1-2 0,4 4 0,-2-2 0,3 4 0,0-1 0,0 0 0,0 0 0,0 0 0,3-3 0,0 0 0,4-3 0,-1 0 0,0 0 0,0 0 0,0 0 0,0 0 0,0 0 0,0 0 0,0 0 0,0 0 0,1 0 0,-4-3 0,2 3 0,-1-3 0,2 3 0,0 0 0,0-3 0,0 2 0,0-1 0,-2-1 0,-2-1 0,1 1 0,-2-2 0,1 1 0,-2-2 0,0 0 0,0-4 0,0 0 0,0 3 0,0 1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8T20:29:14.929"/>
    </inkml:context>
    <inkml:brush xml:id="br0">
      <inkml:brushProperty name="width" value="0.05" units="cm"/>
      <inkml:brushProperty name="height" value="0.05" units="cm"/>
      <inkml:brushProperty name="color" value="#1218CE"/>
    </inkml:brush>
  </inkml:definitions>
  <inkml:trace contextRef="#ctx0" brushRef="#br0">64 260 24575,'0'-7'0,"0"1"0,0 0 0,0 0 0,0 0 0,0 0 0,0-1 0,0 1 0,0 0 0,0 0 0,3 2 0,-2-1 0,2 2 0,-3-4 0,0 1 0,2 3 0,-1-3 0,2 3 0,-3-3 0,2 2 0,-1-1 0,4 1 0,-4-2 0,2 0 0,-3 0 0,0 0 0,0-1 0,0 1 0,0 0 0,0 0 0,0 0 0,0 0 0,0-1 0,0 1 0,0 0 0,0 0 0,0 0 0,0 0 0,0-1 0,0 1 0,0 0 0,0 0 0,0 0 0,0 0 0,-3 2 0,5 1 0,-1 3 0,5 0 0,0 0 0,0 0 0,0 0 0,0 0 0,0 0 0,0 0 0,1 3 0,-1 0 0,0 1 0,0-1 0,-3-1 0,3-1 0,-3 2 0,0-1 0,3-1 0,-3 2 0,1-1 0,1-1 0,-2 5 0,1-3 0,1 0 0,-4 3 0,4-3 0,-4 3 0,2 0 0,-3 0 0,0 1 0,0-1 0,0 0 0,0 0 0,-3-3 0,0 0 0,-4-3 0,1 0 0,0 0 0,0 0 0,0 0 0,0-3 0,-1 0 0,1-1 0,3-1 0,-3 4 0,3-4 0,-3 4 0,0-4 0,-1 4 0,1-2 0,3 0 0,-3 3 0,6-6 0,-3 3 0,3-3 0,0-1 0,0 1 0,-3 3 0,0-3 0,-4 6 0,1-3 0,3 0 0,-3 2 0,6-4 0,-6 4 0,6 1 0,-3 4 0,3 2 0,-3 0 0,2 0 0,-1 0 0,2 0 0,0 0 0,0 0 0,0 0 0,0 1 0,0-1 0,0 0 0,0 0 0,-3 0 0,2 0 0,-4-3 0,4 3 0,-4-3 0,4 3 0,-5-2 0,6 1 0,-6-4 0,5 4 0,-1-1 0,-1-1 0,2 2 0,-4-4 0,4 5 0,-4-3 0,1 3 0,1 0 0,-3-2 0,6 1 0,-3-2 0,3 3 0,0 1 0,0-1 0,0 0 0,0 0 0,0 0 0,0 0 0,0 0 0,0 0 0,0 0 0,0 0 0,0-2 0,0-1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8T20:30:11.0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273 1362 24575,'0'-10'0,"0"4"0,3-7 0,4 6 0,0-6 0,0 6 0,5-8 0,-7 7 0,4-4 0,0 5 0,-5 1 0,5 0 0,-3-1 0,0 1 0,1 3 0,-1 0 0,-3 0 0,2 3 0,-1-3 0,2 0 0,-3 0 0,3-1 0,-3-1 0,3 1 0,0-2 0,0 3 0,1-3 0,-1 3 0,0-3 0,0 2 0,0-1 0,0 4 0,0-4 0,0 1 0,-2-2 0,1 0 0,-2 2 0,4-1 0,-4 1 0,2-2 0,-1 0 0,2-3 0,0 2 0,1-6 0,-1 6 0,-2-2 0,1 3 0,-2 0 0,1-1 0,1-2 0,-1 2 0,2-5 0,-2 5 0,2-6 0,-3 3 0,4 0 0,-1-3 0,0 6 0,-2-5 0,2 5 0,-3-2 0,0-1 0,3 3 0,-6-2 0,6 0 0,-5 2 0,4-3 0,-4 1 0,5 2 0,-6-6 0,6 6 0,-6-2 0,6 3 0,-6 0 0,6 0 0,-5-4 0,4 3 0,-4-5 0,1 5 0,1-6 0,-2 6 0,5-5 0,-5 5 0,4-6 0,-4 3 0,5 0 0,-3 1 0,1-1 0,1 3 0,-4-2 0,1 3 0,1-3 0,-2 2 0,5-6 0,-3 6 0,1-5 0,2 1 0,-3-2 0,4 3 0,-1-2 0,-2 5 0,2-6 0,-6 6 0,3-5 0,0 5 0,-2-6 0,4 6 0,-1-5 0,-1 2 0,3-4 0,-2 1 0,-1 3 0,3-3 0,-5 6 0,5-5 0,-3 5 0,1-6 0,1 6 0,-1-5 0,0 2 0,1 0 0,-1-3 0,2 3 0,1-3 0,-1-1 0,1 1 0,-3 3 0,2-3 0,-3 3 0,4-3 0,2-6 0,-1 0 0,2-1 0,-4 3 0,1 4 0,0 0 0,-1-1 0,1 4 0,-4 1 0,3 3 0,-6-1 0,3 1 0,-3 0 0,0 0 0,3 0 0,-3 0 0,3-1 0,0 4 0,0-3 0,3 3 0,-2-3 0,1 0 0,-4 0 0,4-1 0,-4 1 0,4 3 0,-4-3 0,2 8 0,0-1 0,-3 5 0,6 0 0,-6 0 0,3 0 0,-3 0 0,0 1 0,0-1 0,0 0 0,0 0 0,0 0 0,0 0 0,0 0 0,0 0 0,0 0 0,0 0 0,0 1 0,0-1 0,0 0 0,0 3 0,0-2 0,0 2 0,0-3 0,0 0 0,0 0 0,0 4 0,0-3 0,0 2 0,-3-3 0,3 3 0,-6-2 0,5 2 0,-1 1 0,-1-3 0,2 2 0,-2-3 0,1 0 0,-2 0 0,1 0 0,-3 0 0,6 0 0,-6 1 0,3-1 0,-3 0 0,-1 0 0,1 0 0,0 0 0,0 0 0,2 0 0,-1 0 0,2 0 0,-4 1 0,1-1 0,0 0 0,0 0 0,0 0 0,0 0 0,-1 0 0,1 0 0,-3 4 0,2 0 0,-3 3 0,0 0 0,3-3 0,-2 3 0,2-7 0,1 4 0,0-1 0,2-2 0,-2 2 0,3 0 0,-4-2 0,1 3 0,0-4 0,0 0 0,0 0 0,-1 3 0,1-2 0,-1 5 0,1-5 0,0 3 0,-1-1 0,1-2 0,2 2 0,-1-3 0,1 0 0,-2 0 0,0 6 0,0-4 0,3 4 0,-3-6 0,5 3 0,-4-2 0,1 2 0,1-2 0,-3 2 0,3-2 0,-4 5 0,4-5 0,-3 5 0,2-1 0,-3 2 0,1 0 0,-1-3 0,1 2 0,-1-1 0,1-1 0,-1 2 0,4-5 0,-3 5 0,2-5 0,-3 6 0,1-6 0,-3 5 0,2-3 0,-2 1 0,5-1 0,-1-3 0,1 1 0,-2 2 0,0-2 0,-1 5 0,1-5 0,0 2 0,-1-3 0,1 4 0,0-3 0,-1 2 0,1-3 0,0 0 0,0 0 0,0 0 0,-1 0 0,4 0 0,-2 1 0,1-1 0,-2 0 0,0 0 0,0 0 0,-3 3 0,2 1 0,-2-1 0,2 4 0,-2-3 0,1 3 0,-1 0 0,2-3 0,0 3 0,1-3 0,0 0 0,-1 2 0,0-2 0,1 0 0,2 3 0,-1-6 0,1 5 0,-2-2 0,-1 0 0,1 3 0,2-6 0,-2 2 0,3-3 0,0 0 0,-3 0 0,5 0 0,-7 3 0,7-2 0,-7 2 0,7-3 0,-5 0 0,3 0 0,0 0 0,-3 0 0,5 0 0,-4 0 0,1 1 0,1-1 0,-3 0 0,3 0 0,0 0 0,-3 0 0,3 0 0,-1 0 0,-1 0 0,4 0 0,-4 1 0,4-1 0,-5 0 0,6 0 0,-6-3 0,6 3 0,-3-3 0,0 3 0,2 0 0,-4 0 0,4 0 0,-4 1 0,4-1 0,-4-3 0,4 2 0,-5-4 0,6-1 0,-3-3 0,6-4 0,-3 1 0,6 0 0,-6 0 0,6 0 0,-3 0 0,1-1 0,1 1 0,-2 0 0,4 0 0,-1 0 0,0-4 0,0 3 0,0-2 0,1 3 0,-1 0 0,0 0 0,0-4 0,0 6 0,1-8 0,-1 8 0,3-9 0,2 3 0,2 0 0,0-3 0,4 3 0,-3-4 0,3 0 0,-4 1 0,0 0 0,1 2 0,-1-1 0,-3 5 0,2-6 0,-5 3 0,6 0 0,-6-3 0,6 3 0,-6-4 0,3 1 0,-1 3 0,-1-3 0,1 3 0,-2 0 0,-1-3 0,0 6 0,1-5 0,-1 5 0,1-6 0,-1 3 0,3-3 0,-1 3 0,1-3 0,-3 3 0,1-3 0,0-1 0,-1 4 0,1-2 0,-1 2 0,-2 0 0,5-9 0,-5 11 0,2-11 0,0 9 0,-2-3 0,2-1 0,1 1 0,-3 0 0,1 0 0,-1-1 0,0 1 0,2 0 0,-2-4 0,-1 2 0,3-1 0,-2 2 0,0-3 0,2-1 0,-2-3 0,3 3 0,0-3 0,-4 7 0,4-6 0,-3 5 0,2-4 0,-2 8 0,2-1 0,-6 6 0,6-4 0,-5 3 0,4-2 0,-1 3 0,2-4 0,-2 0 0,1 0 0,-1-2 0,2 1 0,1-2 0,-3 3 0,1-3 0,-4 7 0,5-7 0,-5 3 0,5-3 0,-3-1 0,4-3 0,0-1 0,0-3 0,0-1 0,1-3 0,2-4 0,-2 6 0,1 0 0,-2 10 0,-3 2 0,-1-1 0,-1 5 0,-1-6 0,5 3 0,-6-3 0,6 3 0,-5 1 0,2 2 0,-1 1 0,-1 0 0,2 0 0,-3 0 0,2 0 0,-1-1 0,4 1 0,-1 0 0,-1 0 0,3 2 0,-6-1 0,6 1 0,-6-2 0,6 0 0,-6 0 0,6 3 0,-3-3 0,1 3 0,1-1 0,-1 1 0,2 3 0,-3-2 0,2 1 0,-1-2 0,2 3 0,0 0 0,0 0 0,-5 0 0,1 3 0,-8-2 0,6 4 0,-3-2 0,0 1 0,2 1 0,-1-1 0,-1 2 0,2 0 0,-1 0 0,-1 3 0,2-2 0,-2 2 0,0-3 0,2 1 0,-1-1 0,2 0 0,-3 0 0,2 0 0,-2 0 0,1 0 0,1 0 0,-4 0 0,4 4 0,-2-3 0,0 2 0,3 0 0,-3-2 0,0 2 0,3 1 0,-3 0 0,3 0 0,-3-1 0,2 0 0,-1 1 0,-1 3 0,2 1 0,-5-1 0,5-3 0,-2 2 0,0-5 0,3 6 0,-3-3 0,0 0 0,3 2 0,-6-5 0,5 6 0,-4-6 0,1 11 0,1-10 0,-3 7 0,5-5 0,-4-3 0,4 2 0,-4-3 0,4 0 0,-5 3 0,3-2 0,-4 6 0,4-3 0,-3 0 0,2 2 0,-2-5 0,0 5 0,-1-5 0,4 3 0,-3-4 0,2 3 0,-2-2 0,0 2 0,-4 6 0,3 1 0,-6 4 0,6-4 0,-3 1 0,3-3 0,-3 3 0,6 0 0,-5-3 0,5 3 0,-2-4 0,-1 1 0,0-1 0,0 0 0,1 0 0,-1 1 0,3-1 0,-2 0 0,3 0 0,-4 1 0,0 2 0,0-1 0,-3 7 0,3-3 0,-3 1 0,3-3 0,0 0 0,0 0 0,-3 1 0,3-1 0,-3-4 0,3 0 0,1 1 0,-1-1 0,0 0 0,-2 0 0,1 1 0,-4-1 0,5-3 0,-6 6 0,2-5 0,1 3 0,-3-2 0,3-2 0,0 3 0,-3-2 0,3-2 0,-1 1 0,-4 3 0,4-2 0,-5 4 0,5-7 0,-1 4 0,5-2 0,-6 0 0,6 3 0,-3-3 0,0 3 0,3-3 0,-2 3 0,-1-3 0,3 3 0,-3 0 0,4-3 0,-1 0 0,1-1 0,0-2 0,-1 5 0,1-5 0,-1 3 0,1-4 0,3 0 0,-5 3 0,3 0 0,-1 1 0,0-1 0,3-3 0,-1 1 0,-1-4 0,4 2 0,-4-1 0,1 2 0,1 0 0,-3-3 0,6 3 0,-3-3 0,0 1 0,0 1 0,-3-2 0,-1 1 0,4 1 0,0-1 0,1-1 0,1 2 0,-2-1 0,0-1 0,3 3 0,-6-6 0,3 3 0,-3-3 0,-1 0 0,1 0 0,0 0 0,0 0 0,3-3 0,-3 3 0,3-6 0,-1 3 0,-1-1 0,4-1 0,-2 1 0,3-2 0,0 0 0,0 0 0,0 0 0,-3-1 0,3 1 0,-3 0 0,3 0 0,3 2 0,0 2 0,3 2 0,0 0 0,0 0 0,1 0 0,-1 0 0,0 0 0,0 0 0,0 0 0,0 0 0,0 0 0,0 0 0,0-3 0,0 2 0,1-1 0,-1 2 0,0-3 0,0 2 0,-3-4 0,0 1 0,0 1 0,-3-3 0,3 3 0,0-3 0,-3-1 0,3 1 0,0 0 0,-2 0 0,4 0 0,-4 0 0,4-4 0,-4 3 0,5-2 0,-3 0 0,4-2 0,-1 1 0,1-2 0,-1-2 0,1 0 0,0-3 0,2 4 0,2-1 0,2-3 0,-2 3 0,2-3 0,-3 4 0,0 0 0,3-1 0,-6 4 0,5-2 0,-5 5 0,6-3 0,-6 1 0,2 1 0,1-1 0,-4 3 0,4-1 0,-4 1 0,0 0 0,0 0 0,0 0 0,0-1 0,0 1 0,0 0 0,1 0 0,-1 0 0,0-1 0,0 1 0,-3 0 0,3 0 0,-3 0 0,3-4 0,-2 3 0,1 1 0,-1-3 0,0 5 0,1-5 0,-4-1 0,4 3 0,-1-2 0,-1 0 0,2 2 0,-1-3 0,2 1 0,-2-1 0,1 0 0,-1-3 0,2 3 0,1 0 0,-1-3 0,-2 7 0,2-7 0,-3 6 0,1-2 0,1 3 0,-2-1 0,1 1 0,1 0 0,-4-3 0,4 2 0,-1-6 0,-1 6 0,3-5 0,-2 2 0,3-4 0,-4 1 0,6-6 0,-7 7 0,7-10 0,-6 11 0,4-3 0,-1 2 0,1-2 0,0 0 0,0-3 0,-4 3 0,3 1 0,-2-4 0,3 3 0,0-3 0,-4 4 0,3-1 0,-2 1 0,2 3 0,-2-3 0,1 3 0,-1-3 0,3 3 0,-4-3 0,3 3 0,0-9 0,2 4 0,2-8 0,-4 9 0,1-3 0,0 4 0,-4 3 0,3-3 0,-2 3 0,3-3 0,-1 3 0,0-3 0,-2 6 0,2-5 0,-3 2 0,4-1 0,-4-1 0,3 8 0,-5-5 0,4 6 0,-4-4 0,1 1 0,1 3 0,-2-6 0,4 2 0,-1-3 0,-1 0 0,3 4 0,-5 0 0,4 0 0,-4-4 0,4 6 0,-4-8 0,4 8 0,-1-5 0,-1 3 0,2-1 0,-1 1 0,-1 0 0,0 0 0,0 3 0,-3-3 0,6 3 0,-6-4 0,6 4 0,-3-3 0,3 6 0,-2-6 0,1 6 0,-2-3 0,4 3 0,-1 0 0,0 0 0,0 0 0,0 0 0,0 0 0,0 0 0,0 0 0,0 0 0,1 0 0,-1 0 0,0 0 0,0 0 0,-3 3 0,0 0 0,-3 3 0,0 0 0,0 0 0,0 0 0,0 0 0,0 1 0,-3-1 0,2 0 0,-4 0 0,4 0 0,-4 0 0,4 0 0,-4 0 0,4 0 0,-2 0 0,0 1 0,3-1 0,-6 0 0,6 0 0,-6 0 0,5 0 0,-4 0 0,4 0 0,-4 0 0,4 0 0,-4 1 0,4-1 0,-5 0 0,6 0 0,-6 0 0,3 0 0,-3 0 0,2 0 0,1 0 0,1 1 0,-2-1 0,1 0 0,-3-3 0,6 3 0,-3-3 0,0 3 0,3 0 0,-3 0 0,0 0 0,2 0 0,-4 1 0,4-1 0,-4 0 0,4 0 0,-4 0 0,4 0 0,-5 0 0,3 0 0,-1 0 0,-1 0 0,4 4 0,-4-3 0,4 2 0,-4-3 0,4 0 0,-5 0 0,6 0 0,-6 0 0,6 0 0,-6 1 0,5-1 0,-4 0 0,4 0 0,-4 0 0,4 0 0,-4 0 0,4 0 0,-5 0 0,6 0 0,-6 1 0,6-1 0,-6 0 0,5 0 0,-1 0 0,-1 0 0,2 0 0,-2 0 0,1 0 0,1 0 0,-4 1 0,4-1 0,-2 0 0,0 0 0,3 0 0,-6 0 0,6 0 0,-3 0 0,0 0 0,0 0 0,-1 1 0,-1-1 0,4 0 0,-4-3 0,4 3 0,-5-3 0,3 3 0,-1 0 0,-1 0 0,2 0 0,-4 0 0,1-2 0,0 1 0,0-1 0,0 2 0,0 0 0,-1-3 0,4 3 0,-3-6 0,6 6 0,-6-6 0,6 6 0,-6-5 0,3 4 0,-1-2 0,1 3 0,3 1 0,-2-4 0,1 2 0,-2-1 0,1-1 0,1 3 0,-2-3 0,0 3 0,3 0 0,-3 0 0,3-2 0,0-2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6T00:47:47.5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922 1647 24575,'-11'-2'0,"1"-3"0,1 1 0,1-4 0,0 3 0,-1-1 0,1 2 0,1-1 0,1 1 0,0 0 0,2 0 0,-2 0 0,4 0 0,-2 2 0,4-1 0,-4 0 0,4 0 0,-4 0 0,2 0 0,-2 2 0,0-2 0,2 1 0,-1 0 0,0-2 0,-1 4 0,1-4 0,0 2 0,0 0 0,1-2 0,-2 2 0,2-2 0,-2 2 0,4-2 0,-4 4 0,4-3 0,-4 0 0,2 1 0,0-1 0,-2 2 0,2-2 0,0 1 0,-1-1 0,0 0 0,-1 1 0,0-2 0,2 0 0,-1 2 0,1-2 0,-1 2 0,0-2 0,1 2 0,0-2 0,-2 4 0,2-4 0,-2 2 0,2-2 0,-2 0 0,2 0 0,0 1 0,-2-1 0,2 0 0,-2 0 0,0 2 0,0-2 0,0 2 0,1-2 0,-3 0 0,1-2 0,-3 1 0,3-3 0,-3 2 0,2-1 0,-1-1 0,-1 1 0,-6-12 0,6 10 0,-4-8 0,9 15 0,3-2 0,-2 2 0,2-2 0,0 0 0,-2 0 0,2 0 0,-2 0 0,2 1 0,-2-1 0,2 0 0,-2 0 0,0-2 0,2 1 0,-4-1 0,3 2 0,-2-2 0,2 2 0,-2-2 0,2 2 0,0 0 0,1 0 0,-2 0 0,0 0 0,-1 1 0,0-1 0,2 0 0,-2 0 0,1 0 0,-2 0 0,0 0 0,0-2 0,2 2 0,-2-2 0,2 2 0,-2 0 0,-2 0 0,2 0 0,-3-2 0,3 1 0,0-1 0,0 2 0,1 0 0,0 0 0,0 0 0,2 1 0,-2-1 0,2 0 0,0-2 0,1 1 0,-4-3 0,3 4 0,-3-2 0,2 2 0,2 0 0,-3 0 0,0 0 0,1 0 0,-1 0 0,1 0 0,-2 1 0,1-1 0,0 0 0,2 0 0,-2 0 0,3 0 0,-4 0 0,4-2 0,-4 2 0,4-2 0,-2 2 0,2-2 0,0 1 0,-4-3 0,1 4 0,-1-4 0,1 3 0,2 0 0,-2 2 0,2 0 0,0 1 0,-1-1 0,1-2 0,-2 2 0,1-3 0,-2 2 0,0-2 0,0 2 0,0-4 0,0 4 0,0-2 0,0 2 0,-2 0 0,1-2 0,-1 1 0,2-3 0,-2 4 0,1-4 0,-1 1 0,2 0 0,0 0 0,0 2 0,1-1 0,2 2 0,-1 2 0,1-1 0,0 0 0,-1-1 0,0 0 0,-2 1 0,0-1 0,2 0 0,-2 0 0,4 0 0,-4 0 0,4 0 0,-2 0 0,2 0 0,0 0 0,0 0 0,0 0 0,0-2 0,0 0 0,0-1 0,0 1 0,0 3 0,0-1 0,0 0 0,-2-2 0,2 1 0,-2-1 0,0 2 0,2 0 0,-2 1 0,0 0 0,2 0 0,-4 1 0,4-2 0,-4 0 0,4 0 0,-4 0 0,2 0 0,0 0 0,-1 0 0,0 0 0,-1 0 0,1 0 0,-1 0 0,-1-1 0,2 0 0,-2-3 0,-1 2 0,2-1 0,-2-1 0,2 4 0,-1-4 0,1 1 0,0 1 0,2-2 0,-2 4 0,2-4 0,0 3 0,-2-1 0,4 0 0,-2 2 0,2-2 0,0 2 0,0 0 0,0 0 0,-2 0 0,2 0 0,-2 0 0,0 0 0,2 0 0,-4 0 0,4 1 0,-4-3 0,2 1 0,0-1 0,-2 2 0,4 0 0,-4 0 0,4 0 0,-4 1 0,4-1 0,-4-2 0,4 1 0,-4-1 0,4 2 0,-4 0 0,2 0 0,0 1 0,-2-1 0,4 0 0,-3 0 0,0-2 0,-1 1 0,2-1 0,-2 2 0,2 1 0,-2-1 0,0 0 0,2 0 0,-1 0 0,2 0 0,-2 0 0,2 0 0,-2 2 0,2-2 0,0 2 0,1-2 0,-2 2 0,1-1 0,-2 0 0,3-1 0,-4 1 0,4-1 0,-4 0 0,4 0 0,-4 0 0,4 0 0,-4 0 0,4 0 0,-4 2 0,2-2 0,0 2 0,-2-2 0,2 0 0,0 0 0,-1 0 0,0 0 0,-1 1 0,2-1 0,1 0 0,1 0 0,-2 0 0,1 0 0,0 0 0,-1 2 0,1-2 0,-2 2 0,2-2 0,-2 0 0,3 0 0,-4 0 0,4 0 0,-4 1 0,4-1 0,-4 1 0,4 0 0,-2 1 0,0 0 0,2-2 0,-2 2 0,2-2 0,-2 0 0,2 0 0,-4 0 0,4 0 0,-2 0 0,0 0 0,2 0 0,-2 0 0,2 1 0,0-1 0,0 0 0,0 0 0,0 0 0,0 0 0,0 0 0,0 0 0,0 0 0,0 0 0,0 0 0,0 0 0,0 0 0,0 0 0,0 0 0,0 1 0,0-1 0,0 0 0,0 0 0,0 0 0,0 0 0,0 0 0,0 0 0,0 0 0,0 0 0,0 0 0,0 0 0,0 0 0,0 0 0,0 1 0,0-1 0,0 0 0,0 0 0,0 0 0,0 0 0,0 0 0,2 2 0,-2-2 0,4 2 0,-4-2 0,4 2 0,-4-2 0,2 2 0,0-2 0,-2 0 0,4 0 0,-4 1 0,3-1 0,-2 0 0,1 0 0,-1 0 0,0 0 0,0 2 0,-1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6T00:48:09.2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550 1 24575,'-6'0'0,"-2"0"0,2 0 0,-1 0 0,-1 0 0,2 0 0,-1 0 0,1 0 0,3 0 0,-1 0 0,0 0 0,0 0 0,0 0 0,0 0 0,0 0 0,0 0 0,0 0 0,0 2 0,0-2 0,0 3 0,0-2 0,0 1 0,1-1 0,-1 0 0,0 2 0,0-2 0,0 0 0,0-1 0,0 0 0,0 2 0,0-2 0,0 2 0,0-2 0,0 0 0,0 2 0,0-2 0,0 2 0,2 0 0,-1-2 0,1 2 0,-2-2 0,2 2 0,-2-2 0,2 2 0,-2-2 0,0 0 0,0 0 0,0 0 0,2 2 0,-2-2 0,2 2 0,-2-2 0,0 0 0,0 0 0,1 1 0,-1 0 0,0 1 0,0-2 0,0 0 0,0 0 0,0 0 0,0 0 0,0 0 0,0 0 0,0 0 0,0 0 0,0 0 0,0 0 0,0 0 0,1 0 0,-1 0 0,0 0 0,0 1 0,0 0 0,0 1 0,0-2 0,0 0 0,0 0 0,0 0 0,2 1 0,-2 0 0,2 0 0,-2 1 0,0-1 0,1 0 0,0 1 0,0-2 0,1 2 0,-2-2 0,0 0 0,2 2 0,-2-2 0,2 2 0,-2-2 0,0 0 0,2 2 0,-2-2 0,4 4 0,-4-4 0,2 2 0,-2-2 0,0 0 0,2 2 0,-1-2 0,1 2 0,-2-2 0,1 1 0,0 0 0,1 1 0,0-1 0,-2 0 0,2 0 0,-2-1 0,2 2 0,-2-1 0,2 2 0,-2-2 0,2 2 0,-2-3 0,4 4 0,-3-4 0,0 2 0,-1 0 0,1-2 0,-1 2 0,0-2 0,1 2 0,0-2 0,1 4 0,-2-4 0,2 3 0,-2-2 0,4 2 0,-2-1 0,0 2 0,0 0 0,-2-2 0,2 2 0,-2-4 0,2 2 0,0 0 0,-1-2 0,0 2 0,1 0 0,0 0 0,1 0 0,-1 1 0,-2-2 0,1 2 0,0-2 0,1 0 0,-4-1 0,3 2 0,-2-1 0,4 2 0,-1-1 0,1 0 0,-2 0 0,1 0 0,1 0 0,2 0 0,1 0 0,2-2 0,0 0 0,0 0 0,0 0 0,0 0 0,0 2 0,0-2 0,-2 3 0,1-2 0,-1 2 0,2-2 0,-2 2 0,2-2 0,-4 2 0,4-2 0,-4 2 0,4-3 0,-4 4 0,4-2 0,-4 2 0,3-2 0,-2 2 0,2-4 0,-1 2 0,1-1 0,-2 2 0,1 0 0,0 1 0,0 0 0,2-2 0,-4 2 0,4-2 0,-4 2 0,2 0 0,0-2 0,-2 1 0,2 0 0,-2 0 0,0 1 0,1-2 0,0 2 0,1-2 0,-2 2 0,1-2 0,0 2 0,1-2 0,-1 2 0,0-1 0,0 1 0,1-1 0,-1 0 0,0-1 0,1 0 0,-2 2 0,2-2 0,0 0 0,-2 2 0,2-2 0,0 2 0,-2-1 0,2 1 0,0-2 0,-2 2 0,2-2 0,0 0 0,-2 2 0,2-2 0,-1 0 0,0 1 0,1 0 0,-2 1 0,1-1 0,0 1 0,0 0 0,1-2 0,-1 2 0,0-2 0,-1 2 0,0 0 0,2-2 0,-1 1 0,0-1 0,1 2 0,-2 0 0,2 0 0,0 0 0,-2 0 0,2 0 0,0 0 0,-2 0 0,2-1 0,-2 1 0,2-2 0,-2 2 0,2-2 0,-2 2 0,2 0 0,-2 0 0,3 0 0,-2 0 0,1-1 0,-1 1 0,0 0 0,0 0 0,1-2 0,-1 2 0,0-2 0,-1 2 0,2-2 0,-1 1 0,0-1 0,-1 2 0,2-1 0,-2 0 0,2-1 0,0 2 0,-2 0 0,2 0 0,0 0 0,-2 0 0,4-2 0,-4 1 0,3-1 0,-2 2 0,2 0 0,-2 0 0,2 0 0,-2 0 0,2 0 0,-2 0 0,0-1 0,1 1 0,-2 0 0,4-2 0,-4 2 0,4-2 0,-2 2 0,0 0 0,2-2 0,-4 1 0,2-1 0,-1 1 0,0 0 0,2-1 0,-2 2 0,0 0 0,1 0 0,-1 0 0,2 0 0,-1 0 0,0-1 0,0 1 0,0-2 0,-2 2 0,4-4 0,-4 4 0,4-2 0,-4 2 0,4-2 0,-4 1 0,3-2 0,-2 2 0,2-1 0,-2 2 0,2 0 0,-2 0 0,0 0 0,1-2 0,0 2 0,2-2 0,-2 2 0,0 0 0,0-1 0,0 1 0,0 0 0,1 0 0,0 0 0,1 0 0,-1 0 0,0 0 0,0 0 0,-3-1 0,4 0 0,-4 0 0,4-1 0,-2 0 0,0 2 0,2-2 0,-4 2 0,3-2 0,-2 1 0,2 0 0,-2 0 0,2 0 0,-2 0 0,2-2 0,-2 2 0,2-3 0,-3 4 0,4-2 0,-4 2 0,4-2 0,-4 2 0,4-2 0,-4 2 0,4-1 0,-4 1 0,3 0 0,-2 0 0,2 0 0,-1 0 0,1 0 0,-2 0 0,1 0 0,-2-1 0,4 0 0,-4 0 0,4-1 0,-2 2 0,0 0 0,2-2 0,-4 2 0,3-2 0,-2 2 0,2-1 0,0 1 0,1 2 0,-2-1 0,1 1 0,0-1 0,-1 0 0,1 1 0,0-2 0,-1 2 0,1-2 0,-1 2 0,1-2 0,0 0 0,-3-1 0,4 1 0,-4 0 0,2 0 0,0 0 0,-2 0 0,2 0 0,-2 0 0,2-2 0,-2 1 0,4-2 0,-4 2 0,2-1 0,-2 2 0,1-2 0,0 2 0,1-2 0,-2 2 0,1-2 0,0 1 0,0 0 0,-1 1 0,2-1 0,-1 1 0,0 0 0,1-2 0,-2 2 0,2-2 0,0 2 0,-2 0 0,2 0 0,0-1 0,-2 1 0,4-1 0,-4 0 0,4-3 0,-4 4 0,2-5 0,-2-2 0,0-1 0,0-2 0,0 2 0,0 0 0,-2 1 0,2-1 0,-4 0 0,2 0 0,-2 0 0,2 0 0,-2 0 0,2-2 0,-2 2 0,0-4 0,0 3 0,1-3 0,0 2 0,1-1 0,-3-1 0,3 2 0,-1-1 0,2-1 0,-2 4 0,2-4 0,-2 2 0,2-1 0,-3-1 0,4 4 0,-2-4 0,0 3 0,2-1 0,-2 2 0,2 0 0,-2 1 0,2-1 0,-2 0 0,2 0 0,0 0 0,-2 0 0,2 0 0,-2 0 0,2 0 0,0 0 0,-2 0 0,2 0 0,-2 0 0,0-2 0,2 2 0,-2-2 0,2 2 0,-2 0 0,2 0 0,-2 0 0,0 0 0,2 0 0,-2 1 0,0-1 0,2 0 0,-4 1 0,4 0 0,-4-1 0,4-1 0,-2-1 0,0 2 0,2 1 0,-2-1 0,0 0 0,2-2 0,-2 1 0,2-1 0,0 2 0,0 0 0,-2 1 0,2-1 0,-2 0 0,2 0 0,0 0 0,0 0 0,0 0 0,0 0 0,0 0 0,0 0 0,0 0 0,0-2 0,0 2 0,0-2 0,0 2 0,0 0 0,0 0 0,0 0 0,0 0 0,0 0 0,0 0 0,0 0 0,0 1 0,0-1 0,0 0 0,0 0 0,0-2 0,0 1 0,0-3 0,0 4 0,0-2 0,0 2 0,-2 2 0,0 0 0,-2 2 0,2 0 0,0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6T00:48:25.7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1715 24575,'6'0'0,"0"0"0,-2 0 0,0 0 0,0-2 0,-1 0 0,1-2 0,0 1 0,-2 0 0,2 1 0,-2-2 0,2 0 0,-2 0 0,1 2 0,0-2 0,1 2 0,-1-2 0,1 2 0,-2-1 0,2 2 0,-2-1 0,2 1 0,0 0 0,0-1 0,0 1 0,-1-1 0,1-1 0,0 2 0,0-1 0,0 0 0,0-1 0,0 2 0,-2-1 0,1 2 0,0-2 0,0 0 0,1 0 0,0 0 0,-2-2 0,2 4 0,-2-4 0,2 4 0,0-4 0,0 2 0,0-2 0,-1 2 0,0-1 0,0 2 0,-1-2 0,2 2 0,0-2 0,0 0 0,0 0 0,0-1 0,-1 0 0,1 1 0,0 0 0,-2 1 0,2-2 0,-2 2 0,2-2 0,0 2 0,-2-2 0,1 2 0,0-2 0,0 2 0,1-2 0,0 0 0,-2 0 0,2 2 0,-2-1 0,2 1 0,0-2 0,0 0 0,-2 0 0,1 0 0,-1 0 0,2 2 0,-2-2 0,2 2 0,-4-2 0,4 2 0,-2-2 0,0 2 0,2 0 0,-4-1 0,3 2 0,-2-2 0,2 0 0,-1 0 0,1-1 0,0 0 0,-1 0 0,2 0 0,-2 0 0,2 2 0,-4-2 0,4 2 0,-2-2 0,0 0 0,1 2 0,-2-2 0,2 4 0,-2-3 0,2 2 0,-2-2 0,2 2 0,-3-2 0,4 0 0,-2 0 0,0-1 0,2 0 0,-2 0 0,2 0 0,-2 0 0,1 2 0,-2-2 0,2 4 0,-2-4 0,2 2 0,-1-2 0,2 0 0,-2 0 0,2 2 0,-4-1 0,4 0 0,-2 0 0,2-1 0,0 0 0,-2 0 0,1 2 0,-2-2 0,2 4 0,-2-4 0,2 4 0,-3-4 0,4 4 0,-4-4 0,4 4 0,-4-4 0,4 4 0,-4-4 0,4 4 0,-4-4 0,3 4 0,-2-3 0,2 2 0,-2-2 0,2 0 0,-2-1 0,2 2 0,-3-1 0,4 1 0,-4-2 0,4 2 0,-4-2 0,4 2 0,-2-4 0,2 3 0,0-4 0,0 4 0,0-3 0,0 0 0,0 2 0,0-2 0,0 4 0,0-2 0,-2 2 0,1 0 0,-2-2 0,2 4 0,-2-4 0,2 4 0,-2-4 0,2 2 0,-3-2 0,4 2 0,-4-2 0,4 2 0,-4-2 0,4 2 0,-4-1 0,2 1 0,0-1 0,-2 0 0,3 1 0,-2-2 0,2 2 0,-2-2 0,1 2 0,-1 0 0,0-2 0,2 2 0,-1-2 0,2 0 0,-2 0 0,2 2 0,-4-1 0,4 0 0,-4-1 0,4 0 0,-4 1 0,3-1 0,-2 0 0,2 1 0,-2 0 0,2 1 0,-2-2 0,2 2 0,-2-2 0,0 2 0,1-2 0,-2 0 0,4 2 0,-4-2 0,2 2 0,0-2 0,-2 0 0,4 2 0,-4-1 0,2 1 0,0-2 0,-2 0 0,3 0 0,-2 0 0,2 0 0,-2 0 0,0 0 0,1 0 0,-1 0 0,2 0 0,-3 0 0,2 0 0,0-2 0,-1 2 0,2-2 0,-2 2 0,2-2 0,-1 2 0,1-4 0,0 1 0,0-1 0,-1-1 0,2 1 0,-2-1 0,0 3 0,2-2 0,-3 4 0,2-2 0,-2 2 0,2 0 0,-2 0 0,0 0 0,1 2 0,-2-2 0,4 2 0,-4-2 0,2 0 0,0 0 0,-2 0 0,4 2 0,-4-1 0,2 0 0,0 1 0,-2-1 0,3 1 0,-2-2 0,2 1 0,-2 0 0,0 1 0,1-2 0,-1 0 0,0 0 0,1 2 0,-2-2 0,2 2 0,-2-2 0,0 0 0,0 0 0,0 0 0,0-2 0,0 2 0,2-2 0,-2 2 0,4 2 0,-2-2 0,0 0 0,2 0 0,-2-2 0,0 2 0,2-2 0,-2 2 0,0-2 0,1 3 0,-2 0 0,2 1 0,-2-4 0,2 3 0,-2-2 0,2 2 0,-2-1 0,0 1 0,1-1 0,-2 0 0,4 0 0,-4 0 0,4 0 0,-4 0 0,4 2 0,-4-2 0,4 2 0,-4-2 0,3 0 0,-2 0 0,1 0 0,-1 2 0,0-1 0,2 1 0,-2-2 0,2 0 0,-1 0 0,2 0 0,0 0 0,0-2 0,-2 1 0,2-2 0,-2 2 0,2-1 0,-2 2 0,2 2 0,-4-1 0,4 0 0,-4-1 0,4 0 0,-2 1 0,0-1 0,1 0 0,-2 0 0,2 0 0,-2 0 0,2 2 0,-2-2 0,2 2 0,-1-2 0,0 0 0,2 2 0,-4-2 0,4 2 0,-4-2 0,4 2 0,-4-1 0,3 2 0,-2-2 0,2 1 0,-2-2 0,2 0 0,-1-2 0,2 1 0,0-1 0,-1 2 0,0 1 0,-3-1 0,4 0 0,-4 0 0,4 0 0,-4 0 0,4 2 0,-4-2 0,4 2 0,-4-2 0,3 0 0,-2 0 0,2 0 0,-2 0 0,1 0 0,-1 0 0,0 1 0,2 0 0,-2 0 0,0 1 0,1 0 0,-2-2 0,2 2 0,0-2 0,-2 0 0,2 0 0,0 2 0,-2-2 0,2 2 0,-2-4 0,2 4 0,-2-4 0,2 4 0,0-2 0,-2 0 0,2 0 0,0-2 0,-2 2 0,2-4 0,0 3 0,-2-3 0,4 4 0,-4-2 0,2 2 0,-1 0 0,0 0 0,2 0 0,-2 0 0,0-2 0,-1 2 0,2-2 0,-1 2 0,0 0 0,1 0 0,-2 0 0,2-2 0,-2 2 0,2-2 0,-2 2 0,2 0 0,-2 0 0,0 0 0,2 2 0,-2-2 0,2 2 0,-2-2 0,0 0 0,0 0 0,0 1 0,0-1 0,0-2 0,0 1 0,2-3 0,-2 2 0,2-3 0,-2 3 0,2-2 0,-1 3 0,2-2 0,-2 2 0,1-1 0,-1 0 0,0 2 0,3 0 0,-4 0 0,3 2 0,-2-2 0,2 2 0,-2-2 0,0 2 0,1 0 0,-1-2 0,0 2 0,1 0 0,-1-1 0,0-2 0,-1 1 0,0-2 0,0 2 0,0 0 0,0 0 0,0 0 0,0 0 0,0 0 0,0 0 0,0-2 0,0 2 0,0-2 0,0 0 0,0 2 0,0-4 0,0 3 0,0-1 0,0 2 0,0 0 0,0-1 0,0-2 0,0 1 0,0 0 0,0 2 0,0 0 0,0 0 0,-1 2 0,0 0 0,-1 2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6T00:48:33.4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147 0 24575,'-6'0'0,"-2"0"0,3 0 0,-1 0 0,2 0 0,0 0 0,2 2 0,-1-2 0,1 4 0,-2-4 0,0 4 0,0-2 0,0 0 0,0 2 0,0-2 0,0 2 0,0-2 0,2 1 0,-2-1 0,2 0 0,0 2 0,-1-4 0,0 4 0,-1-2 0,1 2 0,0 0 0,0 0 0,2 0 0,-2-2 0,2 1 0,0-1 0,-1 0 0,2 2 0,-2-2 0,0 0 0,2 2 0,-4-2 0,4 2 0,-4-2 0,4 1 0,-2-1 0,0 1 0,2 0 0,-2-1 0,0 0 0,2 2 0,-2-2 0,0 2 0,2 0 0,-2 0 0,0-2 0,2 1 0,-2-1 0,2 2 0,-1 0 0,0 0 0,-1 0 0,1-2 0,0 2 0,-1-2 0,2 2 0,0 0 0,0-1 0,0 1 0,0 0 0,0 0 0,0 0 0,0 0 0,0 0 0,0 0 0,0-1 0,0 1 0,0 0 0,0 0 0,0 0 0,0 0 0,0 0 0,0 0 0,0 0 0,0-1 0,0 1 0,0 0 0,0 0 0,2 0 0,-1 0 0,2 0 0,-3 0 0,2 0 0,-2-1 0,2 0 0,-2 0 0,2-1 0,0 2 0,-2 0 0,2 0 0,-2 0 0,2 0 0,-2-1 0,2 1 0,-2 0 0,2 0 0,-2 0 0,3 0 0,-2 0 0,2 0 0,-2 0 0,0-1 0,1 1 0,-1 0 0,0 0 0,1 0 0,-1 0 0,2 0 0,-3 0 0,2 0 0,0-1 0,-2 1 0,2 0 0,0 0 0,-2 0 0,2 0 0,0 0 0,-2 0 0,4-1 0,-4 1 0,3 0 0,-2 0 0,2 0 0,-2 0 0,2 0 0,-2 0 0,2 0 0,-3-1 0,2 1 0,-2 0 0,2 0 0,-2 0 0,2 0 0,-2 0 0,0 0 0,0 0 0,2-2 0,-2 1 0,2-1 0,-2 2 0,2 0 0,-2 0 0,2 0 0,0 0 0,-2 0 0,3-1 0,-2 1 0,1 0 0,-1 0 0,0 0 0,1 0 0,-1-2 0,0 1 0,2 0 0,-2 1 0,0-1 0,1 1 0,-2 0 0,4 0 0,-4 0 0,4 0 0,-4 0 0,4 0 0,-4 0 0,4-1 0,-4 1 0,3 0 0,-2 0 0,2 0 0,-1 0 0,1 0 0,0 0 0,-1-1 0,2 1 0,-2 0 0,2 0 0,-4 0 0,4-2 0,-4 2 0,4-2 0,-4 2 0,3 0 0,0-1 0,-1 1 0,1 0 0,-2 0 0,2-2 0,-3 2 0,4-2 0,-2 2 0,0 0 0,0-1 0,0 0 0,-2 0 0,4-1 0,-4 2 0,3 0 0,0 0 0,-1 0 0,1 0 0,-1 0 0,1-1 0,0 1 0,-1 0 0,0 0 0,2 0 0,-2 0 0,0 0 0,2 0 0,-2 0 0,2-1 0,0 3 0,-2-1 0,1 1 0,0-3 0,1 3 0,0-1 0,0 1 0,-1-2 0,0 1 0,0 0 0,-1 1 0,0-2 0,2 0 0,-4-1 0,4 0 0,-4 0 0,4-1 0,-2 2 0,0 0 0,1 0 0,0 0 0,-1 0 0,1-1 0,-1 1 0,0 0 0,2 0 0,-2 0 0,0 0 0,2 0 0,-4 0 0,4 0 0,-4-1 0,3 1 0,0 0 0,-1 0 0,1 0 0,-2 0 0,2-2 0,-2 1 0,0 0 0,1 1 0,-2-1 0,4 1 0,-4 0 0,2 0 0,0 0 0,-2 0 0,4-2 0,-4 1 0,2 0 0,0 0 0,-2 1 0,3-1 0,-2 0 0,2-1 0,-2 2 0,2 0 0,-2 0 0,2 0 0,-3 0 0,4-1 0,-4 1 0,2 0 0,0 0 0,-2 0 0,4-2 0,-4 2 0,4-2 0,-4 2 0,3 0 0,0-1 0,-1 1 0,1 0 0,-2 0 0,2 0 0,-2 0 0,2 0 0,-1 0 0,0-1 0,2 1 0,-2 0 0,0 0 0,2 0 0,-4 0 0,2 0 0,-1 0 0,2 1 0,-1 0 0,1 0 0,-2-1 0,2 0 0,-1 0 0,0 0 0,2 0 0,-4 0 0,4-1 0,-4 1 0,4 0 0,-4 0 0,4-2 0,-4 2 0,3-2 0,-2 2 0,2 0 0,-2-1 0,2 1 0,-1 0 0,0 0 0,2 0 0,-2 0 0,2 0 0,-2 0 0,2-2 0,-4 1 0,3-1 0,0 2 0,-1 0 0,1 0 0,-1 0 0,1 0 0,0 0 0,-3 0 0,4 0 0,-4-1 0,2 1 0,0 0 0,-2 0 0,4 0 0,-4 0 0,4 0 0,-4 0 0,3-2 0,-2 1 0,2-1 0,-2 2 0,2-2 0,-1 2 0,2-2 0,0 2 0,0 0 0,0 2 0,2 0 0,-1 1 0,5-1 0,-7-2 0,3 0 0,-6 2 0,0 0 0,2 1 0,0 0 0,2-2 0,0 3 0,0-2 0,-1 3 0,0-1 0,0 0 0,1-1 0,0 1 0,0-2 0,0 3 0,0-3 0,0 2 0,1-2 0,-1 1 0,0 1 0,0-4 0,0 4 0,0-4 0,-2 2 0,2-2 0,-4 0 0,3 0 0,0 2 0,1-2 0,-2 2 0,1-2 0,0 0 0,-1 0 0,1 2 0,0-2 0,-1 2 0,1-2 0,-1 0 0,2 0 0,0 0 0,0 1 0,0 0 0,2 2 0,-2 0 0,2-1 0,-2 0 0,0-2 0,0 0 0,0-1 0,0 1 0,-1 0 0,1 0 0,0 0 0,0 0 0,0-2 0,0 1 0,0-2 0,0 2 0,-2 0 0,1-1 0,1 3 0,0-3 0,2 2 0,-2 0 0,0-2 0,0 2 0,0 0 0,0-2 0,-1 1 0,0-1 0,0 1 0,-1 0 0,2-1 0,0 0 0,-2 2 0,2-4 0,-2 4 0,2-2 0,-2 2 0,1 0 0,-1-2 0,1 1 0,0-1 0,-1 2 0,0 0 0,2-2 0,-4 2 0,4-2 0,-2 2 0,2-2 0,0 1 0,-1-2 0,0 2 0,0 0 0,-1-1 0,0 1 0,2-1 0,-2 2 0,2 0 0,0-2 0,0 2 0,0-2 0,-1 2 0,1-2 0,-2 1 0,2-2 0,-4 2 0,4-2 0,-4 2 0,4-2 0,-4 2 0,4-3 0,-4 4 0,3-4 0,0 4 0,0-4 0,1 4 0,0-4 0,0 4 0,0-4 0,0 2 0,-2-1 0,2 0 0,-2 1 0,2-2 0,-2 1 0,1 0 0,-1 0 0,2 1 0,0-1 0,0 2 0,0-3 0,0 4 0,0-2 0,0 0 0,-1 0 0,1 0 0,0 0 0,0 0 0,0 0 0,-2-1 0,2 0 0,-2 1 0,2-2 0,-1 0 0,0 1 0,0 0 0,-1 2 0,2-2 0,-2 2 0,2-2 0,-2 2 0,2-3 0,-2 4 0,1-4 0,-4 2 0,1-2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6T00:48:37.4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849 1244 24575,'8'0'0,"-2"0"0,0 2 0,-2 0 0,0 2 0,-2 0 0,2 0 0,-4 0 0,4 0 0,-4 0 0,3-2 0,-2 1 0,1-1 0,-2 2 0,1-2 0,0 2 0,0-2 0,1 0 0,-1 2 0,0-2 0,-1 2 0,2-2 0,-2 1 0,4-2 0,-2 0 0,0 1 0,2-1 0,-2 0 0,0 1 0,1-2 0,0 2 0,-1 0 0,1-2 0,-1 2 0,2-2 0,0 0 0,-3 0 0,-4-2 0,-1 2 0,0-4 0,1 4 0,0-4 0,-1 4 0,2-4 0,-1 4 0,2-3 0,-2 2 0,1-2 0,-2 0 0,0 0 0,0-1 0,-2 0 0,1-2 0,-3 1 0,2-3 0,-5 1 0,2-2 0,-4 0 0,4 1 0,-5-4 0,2-2 0,-3-2 0,-1-4 0,-1 2 0,3 0 0,-3-2 0,5 5 0,-1-5 0,1 6 0,3 0 0,0 0 0,0 5 0,2-4 0,-1 4 0,3-4 0,-1 4 0,2-2 0,-2 3 0,1-1 0,-1-2 0,-1-4 0,0 3 0,-2-5 0,3 6 0,-3-1 0,2-1 0,-2 2 0,3-1 0,-1 2 0,3 1 0,0 1 0,-1 1 0,1-1 0,0 2 0,0-3 0,0 1 0,-1-1 0,-1 1 0,1-3 0,-1 2 0,2-2 0,0 3 0,-1-3 0,1 2 0,-1-2 0,1 0 0,-4-2 0,3 2 0,-6-4 0,6 4 0,-3-1 0,3 2 0,-3-1 0,3 4 0,-1-4 0,2 5 0,0-2 0,-1-1 0,-1 1 0,1-1 0,1 1 0,-1-1 0,2 1 0,-2-1 0,0-1 0,2 1 0,-3-1 0,2 3 0,0-1 0,-2 2 0,1-5 0,-1 2 0,1-2 0,1 3 0,0 1 0,2 0 0,-2 2 0,2-1 0,0 2 0,0 0 0,0 0 0,2 0 0,-4 0 0,4 1 0,-4-1 0,4 0 0,-3 1 0,2 0 0,-2 3 0,2-4 0,-2 2 0,2-2 0,-2 0 0,1 0 0,-2 0 0,0-2 0,0 2 0,-3-4 0,3 3 0,-2-1 0,2 0 0,0 2 0,0-2 0,-2 2 0,2 0 0,-2 0 0,2 0 0,-2-2 0,1 2 0,-3-2 0,4 0 0,-2 1 0,2-1 0,0 2 0,0 0 0,0 0 0,0 0 0,0 0 0,2 0 0,-2 2 0,2-1 0,-2 1 0,0-1 0,0 0 0,0 1 0,1 0 0,-1-2 0,0 4 0,0-2 0,0 0 0,0 0 0,0 0 0,2-2 0,-2 2 0,2-2 0,-2 0 0,0 0 0,2 0 0,-1 2 0,2-1 0,-2 2 0,2-2 0,-2 1 0,0-2 0,1 0 0,-1 0 0,1 2 0,-1-2 0,0 2 0,1-2 0,-2 0 0,2 0 0,-2 2 0,4-2 0,-2 2 0,0 0 0,2-1 0,-2 0 0,2-1 0,-2 2 0,2-1 0,-4 1 0,4-2 0,-4 0 0,4 0 0,-2 0 0,0 0 0,2 0 0,-3 0 0,2 0 0,-2 0 0,2 0 0,-1 0 0,1 2 0,0-1 0,0 0 0,-1 1 0,1-1 0,0 1 0,-1-1 0,1 0 0,-2 1 0,2-2 0,0 0 0,-1 0 0,2 0 0,-2 0 0,2 0 0,-2 2 0,2 0 0,-2 2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8T20:27:34.418"/>
    </inkml:context>
    <inkml:brush xml:id="br0">
      <inkml:brushProperty name="width" value="0.35" units="cm"/>
      <inkml:brushProperty name="height" value="0.35" units="cm"/>
      <inkml:brushProperty name="color" value="#1218CE"/>
    </inkml:brush>
  </inkml:definitions>
  <inkml:trace contextRef="#ctx0" brushRef="#br0">1 1436 24575,'5'-28'0,"-3"-3"0,9 23 0,-4-17 0,12 10 0,-4-5 0,4 0 0,-7 8 0,1-1 0,-1 1 0,1 5 0,-1-5 0,1 5 0,-6-5 0,4-1 0,-10 0 0,10 1 0,-4-1 0,6 1 0,-6-1 0,4 0 0,-10 1 0,10-1 0,-4 0 0,6 6 0,-6-4 0,4 10 0,-10-10 0,11-3 0,-5 5 0,0-8 0,5 3 0,-11 0 0,11-5 0,-5 6 0,5 1 0,1-1 0,-7 0 0,6 6 0,-11-4 0,10 10 0,-4-10 0,0 3 0,4-4 0,-10-1 0,10 1 0,-4-1 0,0 0 0,4 6 0,-9-4 0,9 4 0,-4 0 0,0-4 0,4 4 0,-4-6 0,5 1 0,1-8 0,0 6 0,-6-5 0,4 6 0,-9 1 0,9-1 0,-10 1 0,10-1 0,-9 0 0,9 1 0,-4-1 0,0 0 0,4-6 0,-9 5 0,9-5 0,-4 6 0,0 1 0,4-1 0,-9 0 0,9 1 0,-10-1 0,10 6 0,-10-4 0,5 4 0,0-6 0,-5 1 0,10-1 0,-10 0 0,5 1 0,0-1 0,-5 1 0,4-1 0,1 6 0,-5-4 0,5 4 0,-6-6 0,0 0 0,0 1 0,0-1 0,0 1 0,0-1 0,0 0 0,0 1 0,0-1 0,0 0 0,0 1 0,0-1 0,0 1 0,0-1 0,0 0 0,0 1 0,0-1 0,0 0 0,0 1 0,0-1 0,0 1 0,0-1 0,5 6 0,-3-4 0,9 37 0,-4-19 0,5 27 0,-5-21 0,4-1 0,-9 1 0,9-6 0,-4 4 0,5-10 0,1 5 0,-6-1 0,4 2 0,-4 6 0,5-6 0,-5 4 0,4-4 0,-4 0 0,6 4 0,-1-4 0,1 0 0,-1 4 0,1-10 0,-1 10 0,0-4 0,1 6 0,-1-6 0,1 4 0,-1-4 0,1 5 0,-1-5 0,1 4 0,-1-9 0,-5 9 0,4-10 0,-9 10 0,9-10 0,-4 11 0,5-6 0,1 7 0,-1-1 0,1 1 0,-6-1 0,4-5 0,-4 4 0,0-4 0,4 6 0,-4-6 0,-1 4 0,6-4 0,-5 0 0,-1 4 0,6-4 0,-11 5 0,10-5 0,-10 4 0,10-4 0,-9 6 0,9-1 0,-4 1 0,0-1 0,4 1 0,-10-1 0,10-5 0,-9 4 0,3-4 0,1 5 0,-5 1 0,10-1 0,-9 1 0,9-6 0,-10 4 0,10-10 0,-4 10 0,6-4 0,-1 6 0,1-1 0,-1 1 0,1-1 0,-1 1 0,1-1 0,6 1 0,-5 0 0,5 6 0,0-4 0,-4 4 0,4-6 0,-7-1 0,1 1 0,-1-1 0,1 1 0,-1-1 0,1 1 0,-1-1 0,7 1 0,-5 0 0,5 0 0,-6-1 0,-1 1 0,0-1 0,1 0 0,-6 1 0,4-1 0,-4 6 0,0-4 0,4-1 0,-10-2 0,10-4 0,-9 5 0,9 1 0,-10-1 0,10-5 0,-9 4 0,3-4 0,1 6 0,-5-1 0,10 1 0,-9-1 0,9 1 0,-4-6 0,0 4 0,4-4 0,-10 5 0,10-5 0,-9 4 0,9-10 0,-10 11 0,10-11 0,-9 10 0,9-10 0,-10 10 0,10-4 0,-9 6 0,9-1 0,-10 1 0,10-1 0,-4 1 0,5-1 0,-5 1 0,5-1 0,-6-5 0,1 4 0,-1-4 0,-1 6 0,-3-1 0,3 1 0,-5-1 0,0 1 0,6-6 0,-5 4 0,10-10 0,-9 10 0,3-4 0,-5 5 0,0 1 0,0-1 0,0 1 0,6-6 0,-5 4 0,5-4 0,-6 5 0,0 1 0,0-1 0,0 1 0,5-6 0,-3 4 0,-14-10 0,3 5 0,-15-12 0,11 5 0,-6-5 0,5 6 0,-5 0 0,6 0 0,-6 0 0,5 0 0,-12 0 0,5 0 0,-6 0 0,0-6 0,0 5 0,-8-6 0,6 1 0,-13-2 0,5-6 0,1 6 0,1-5 0,8 6 0,0-1 0,-1-4 0,1 10 0,6-4 0,-4 0 0,4-1 0,-6-1 0,6-4 0,-4 5 0,4 0 0,-6-5 0,6 10 0,2-10 0,0 11 0,4-5 0,-10 6 0,11-5 0,-12 3 0,12-3 0,-12-1 0,12 4 0,-5-10 0,-6 11 0,9-10 0,-15 9 0,17-9 0,-5 4 0,6 0 0,-6 1 0,5 1 0,-5 3 0,0-9 0,4 9 0,-4-9 0,7 4 0,-7 0 0,4-5 0,-4 11 0,0-5 0,5 1 0,-5 3 0,6-9 0,1 10 0,-8-5 0,6 0 0,-5-1 0,0 0 0,5 2 0,-18 5 0,17-6 0,-10 5 0,12-5 0,1 6 0,-1 0 0,1 0 0,-1 0 0,0 0 0,1 0 0,-1 0 0,0 0 0,1 0 0,-1 0 0,1 0 0,-1 0 0,0 0 0,1 0 0,-1 0 0,0 0 0,1 0 0,-1 0 0,1 0 0,-8 0 0,6 0 0,-5 0 0,6 0 0,1 0 0,-1 0 0,1 0 0,-1 0 0,0 0 0,6 6 0,2 1 0,5 5 0,0 1 0,0-1 0,0 1 0,5-1 0,-3 0 0,9-5 0,-10 4 0,10-9 0,-4 9 0,6-4 0,-1 0 0,1 4 0,-1-4 0,-5 5 0,4-5 0,-4-1 0,5-6 0,1 5 0,-1-3 0,1 9 0,-1-10 0,1 10 0,-1-9 0,1 9 0,-1-10 0,1 10 0,6-3 0,1 5 0,1-6 0,4 5 0,-11-5 0,12 7 0,-12-7 0,11 5 0,-10-11 0,3 11 0,-5-11 0,-1 5 0,1-6 0,-1 0 0,1 0 0,-1 5 0,1-3 0,-1 3 0,1-5 0,-1 0 0,1 6 0,-1-5 0,1 5 0,-1-1 0,6 2 0,-4 0 0,4 4 0,-5-9 0,-1 9 0,0-10 0,1 10 0,-1-9 0,1 9 0,-1-10 0,1 10 0,-1-9 0,1 3 0,-1-5 0,1 0 0,-1 6 0,1-5 0,-1 10 0,1-9 0,-1 9 0,1-10 0,-1 10 0,1-4 0,-1 0 0,1 4 0,-1-4 0,1 0 0,-1-2 0,0-5 0,1 6 0,-1-5 0,1 5 0,-1-6 0,1 0 0,-1 0 0,1 0 0,-1 0 0,1 0 0,-1 0 0,1 0 0,-1 0 0,1 0 0,-1 0 0,1 0 0,-1 0 0,1 0 0,-1 0 0,1 0 0,-1 0 0,1 0 0,-1 0 0,0 0 0,1 0 0,6 0 0,-5 0 0,5 0 0,0 0 0,-5 0 0,11 0 0,-10 0 0,4 0 0,-7-6 0,0 5 0,1-5 0,-1 6 0,1 0 0,-1 0 0,1 0 0,-1 0 0,1 0 0,-1 0 0,1 0 0,-1 0 0,-5-5 0,4 3 0,-4-3 0,6 5 0,-1 0 0,1-6 0,-1 5 0,1-11 0,-1 11 0,1-10 0,-1 9 0,0-3 0,1 5 0,-1 0 0,1 0 0,-1 0 0,1-6 0,-1 5 0,1-5 0,-1 6 0,-5-5 0,4 3 0,-4-3 0,6 5 0,-6-6 0,4 5 0,-4-5 0,5 6 0,1 0 0,-1 0 0,1 0 0,-6-6 0,-25-7 0,-8-9 0,-14-5 0,-4-10 0,8 6 0,-2-5 0,-5 7 0,14 1 0,1 7 0,3 1 0,4 7 0,-6-1 0,-1 1 0,1-7 0,6 5 0,-4-10 0,4 10 0,0-11 0,1 5 0,1 0 0,9-5 0,-7 11 0,10-4 0,-6 7 0,0-1 0,6 0 0,-4 1 0,4-1 0,0 0 0,-4 1 0,4-1 0,0 1 0,-11-1 0,10 0 0,-12-7 0,1-1 0,4 1 0,-11-6 0,12 5 0,-12-6 0,5 6 0,0-5 0,1 12 0,7-12 0,-6 5 0,3-6 0,-9 0 0,9-8 0,-3 13 0,-1-12 0,5 14 0,-4-1 0,6 2 0,6 6 0,-5 6 0,11-4 0,-10 10 0,9-11 0,-9 11 0,4-10 0,0 4 0,-4 0 0,10-4 0,-11 9 0,5-3 0,-5 5 0,-1 0 0,6 5 0,1 2 0,6 5 0,0 1 0,0-1 0,0 1 0,0-1 0,0 1 0,0-1 0,0 1 0,0 6 0,0-5 0,-6 11 0,5-4 0,-11 6 0,10-6 0,-10-3 0,11-5 0,-5-1 0,6 1 0,0-1 0,0 1 0,0-1 0,0 1 0,0-1 0,0 1 0,6-6 0,1 4 0,5-4 0,1 0 0,-6 4 0,4-4 0,-4 5 0,5-5 0,-5 4 0,-1-4 0,-1 0 0,2-1 0,0-1 0,4-3 0,-9 9 0,9-10 0,-4 5 0,5-1 0,1-4 0,-1 5 0,1 0 0,-1-5 0,1 10 0,-1-10 0,0 11 0,1-11 0,-1 4 0,-5 1 0,-38-5 0,2 5 0,-33-6 0,18 0 0,0-7 0,7 6 0,-5-12 0,20 11 0,-12-11 0,20 6 0,-5 0 0,7 1 0,4 1 0,-3 3 0,4-3 0,-5-1 0,-1 5 0,6-11 0,-4 11 0,4-5 0,0 1 0,1-2 0,0 0 0,-1 1 0,-5 6 0,-1 0 0,6-6 0,2-1 0,5-5 0,0-1 0,0 1 0,0-8 0,0 0 0,0-8 0,0 1 0,0-7 0,0 4 0,0-4 0,0 7 0,0 6 0,0 2 0,0 0 0,0 4 0,0-10 0,0 11 0,0-6 0,0 8 0,0-1 0,0 1 0,0-1 0,0 0 0,0 1 0,0-1 0,0 0 0,0 1 0,0-1 0,0 1 0,0-1 0,0 0 0,0 1 0,0-1 0,0 0 0,0 1 0,0-1 0,0 1 0,0-1 0,0 0 0,0 1 0,0-1 0,0 0 0,0 1 0,0-1 0,0 1 0,0-1 0,0 0 0,0 1 0,0-1 0,0 0 0,0 1 0,0-1 0,0 0 0,5 6 0,-3-4 0,3 4 0,1 0 0,-5-4 0,5 37 0,-6-19 0,0 28 0,-6-23 0,5 1 0,-5-1 0,0 1 0,5-1 0,-10-5 0,9 4 0,-9-4 0,10 6 0,-11-1 0,11 1 0,-10-1 0,9 1 0,-9-7 0,10 6 0,-10-11 0,9 10 0,-9-10 0,10 11 0,-11-11 0,11 10 0,-10-4 0,9 5 0,-9 1 0,10-1 0,-11-5 0,11 4 0,-10-4 0,9 6 0,-9-1 0,10 1 0,-5-1 0,1-5 0,3 4 0,-3-4 0,-1 0 0,4 4 0,-3-4 0,-1 0 0,5 4 0,-5-4 0,1 6 0,3-1 0,-3 1 0,-1-1 0,-1 1 0,0-1 0,1 0 0,1-5 0,3 4 0,-3-4 0,5 6 0,-6-6 0,5 4 0,-5-4 0,1 0 0,3 4 0,-4-4 0,1 5 0,-2 1 0,0-1 0,-4 1 0,9-1 0,-9 1 0,10-1 0,-11-5 0,11 4 0,-5-4 0,1 6 0,3-1 0,-9 1 0,4-1 0,0 0 0,-4 1 0,9-1 0,-9 1 0,10-1 0,-10-5 0,9 4 0,-3-4 0,5 6 0,-6-1 0,5 1 0,-5-1 0,0 1 0,5-1 0,-5 1 0,1-6 0,3 4 0,-9-4 0,10 5 0,-5 1 0,6-1 0,0 1 0,0-1 0,0 1 0,0-1 0,0 0 0,0 1 0,0-1 0,6-5 0,-5 4 0,5-4 0,-6 6 0,0-1 0,5 1 0,-4-1 0,5 1 0,-6-1 0,0 1 0,6-6 0,-5 4 0,10-10 0,-10 10 0,11-9 0,-11 9 0,10-10 0,-10 10 0,10-4 0,-4 0 0,0 4 0,4-4 0,-4 0 0,6-1 0,-6-1 0,4 2 0,-4 0 0,5-2 0,1 1 0,-1 1 0,1 5 0,-6 1 0,4-1 0,-4 1 0,0-1 0,4 1 0,-4-1 0,0 1 0,-2-1 0,1-5 0,-5 4 0,10-4 0,-9 6 0,9-1 0,-4-5 0,-1 4 0,6-9 0,-6 3 0,1 1 0,5 1 0,-6 5 0,7-5 0,-1-1 0,1-6 0,-1 0 0,1 0 0,-6 5 0,4-3 0,-4 3 0,5 1 0,1-5 0,-1 5 0,1-6 0,-1 0 0,1 0 0,-1 0 0,1 0 0,-1 0 0,1 0 0,-1 0 0,1 0 0,-1 0 0,0 0 0,1 0 0,-1 0 0,1 0 0,-1 0 0,1 0 0,-1 0 0,7 0 0,-5 0 0,5 0 0,0 0 0,-5 0 0,12 0 0,-12 0 0,11 0 0,-11 5 0,12-4 0,-6 5 0,8-6 0,-1 0 0,7 0 0,-5 0 0,6 0 0,-8 0 0,0 0 0,0 0 0,0 0 0,0 0 0,-6 0 0,4 0 0,-11 0 0,11 0 0,-10 0 0,10 0 0,-4 0 0,6 0 0,0 0 0,0 0 0,0 0 0,-7 0 0,6 0 0,-6 0 0,1 0 0,-2 0 0,-7 0 0,7-6 0,1-7 0,7 4 0,-7-8 0,5 16 0,-11-10 0,11 9 0,-10-3 0,4 5 0,0 0 0,-5 0 0,5 0 0,-7 0 0,1 0 0,-1 0 0,0 0 0,1 0 0,-1 0 0,1 0 0,-6-6 0,4 5 0,-4-5 0,5 6 0,1 0 0,-1 0 0,1 0 0,-1 0 0,-5-12 0,-7-3 0,-8-20 0,-13-1 0,5-1 0,1 2 0,3 8 0,5 7 0,-6 0 0,6 1 0,-5-1 0,11-1 0,-11 2 0,11 0 0,-11-2 0,4-6 0,-5 6 0,6-5 0,-5 6 0,5-1 0,-7-5 0,7 12 0,-5-5 0,5 0 0,0-9 0,-5 5 0,5-10 0,0 12 0,-6-6 0,12 6 0,-5 2 0,0 7 0,5-1 0,-10 0 0,4 1 0,0-1 0,-5 6 0,11-4 0,-10 4 0,4 0 0,0-4 0,-5 4 0,5-6 0,-5 6 0,-1-4 0,1 4 0,-2-12 0,-5 4 0,4-4 0,-4-1 0,6 6 0,6-5 0,-5 6 0,5 0 0,-5 1 0,-1-1 0,0-6 0,0-2 0,-1-6 0,-5 0 0,3 0 0,-4-8 0,7 12 0,-1-10 0,7 19 0,-5-5 0,5 12 0,0-4 0,-4 9 0,9-9 0,-9 10 0,4-5 0,0 0 0,-4 5 0,4-10 0,-6 4 0,6-6 0,-4 6 0,4 2 0,-6-1 0,1 5 0,5-11 0,-5 11 0,5-10 0,-5 9 0,-1-9 0,1 4 0,-1-6 0,0 1 0,1-1 0,5 1 0,-5 5 0,5-5 0,-5 11 0,-1-5 0,6 1 0,-4 3 0,4-3 0,-6-1 0,1 5 0,5-11 0,-5 11 0,11-10 0,-10 9 0,4-9 0,-6 4 0,1 0 0,4-4 0,-3 10 0,4-5 0,0 0 0,-4 5 0,10-10 0,-11 4 0,5-6 0,-5 0 0,5 1 0,-5 5 0,11-4 0,-5 4 0,1-1 0,3-3 0,-9 10 0,10-10 0,-10 9 0,4-3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6T00:49:09.085"/>
    </inkml:context>
    <inkml:brush xml:id="br0">
      <inkml:brushProperty name="width" value="0.05" units="cm"/>
      <inkml:brushProperty name="height" value="0.05" units="cm"/>
      <inkml:brushProperty name="color" value="#1217CF"/>
    </inkml:brush>
  </inkml:definitions>
  <inkml:trace contextRef="#ctx0" brushRef="#br0">257 0 24575,'0'7'0,"0"-1"0,0 0 0,0 0 0,0 0 0,0 0 0,0 1 0,0-1 0,0 0 0,0 0 0,0 0 0,-3 0 0,2 0 0,-1 1 0,-1-1 0,2 0 0,-4 0 0,4 3 0,-5-2 0,6 3 0,-3-4 0,0 0 0,2 3 0,-4-2 0,4 3 0,-4-4 0,4 0 0,-2 0 0,1 0 0,1 3 0,-5-2 0,6 3 0,-3-4 0,3 0 0,-3 0 0,2 0 0,-1 0 0,-1 1 0,2-1 0,-2 0 0,3 0 0,-2 0 0,1 0 0,-5 0 0,6 1 0,-6-4 0,5 2 0,-1-1 0,-1 2 0,2 0 0,-1 0 0,2 0 0,-3-2 0,2 1 0,-2-1 0,3 2 0,-2-3 0,1 3 0,-2-3 0,0 3 0,3 0 0,-3 1 0,0-1 0,2 0 0,-1 0 0,-1-3 0,2 3 0,-2-3 0,3 4 0,-2-1 0,1 0 0,-2 0 0,0 0 0,3 0 0,-3 0 0,0 1 0,3-1 0,-3 0 0,0 0 0,2 0 0,-4 0 0,4 0 0,-2 1 0,1-1 0,1 0 0,-2 0 0,3 0 0,0 0 0,-3 0 0,3 1 0,-3-1 0,0 0 0,2 0 0,-1 0 0,2 0 0,-3 0 0,2 1 0,-2-1 0,3 0 0,-2 0 0,1 0 0,-2 0 0,3 0 0,-3-2 0,3 1 0,-3-1 0,3 2 0,-3 0 0,3 0 0,-3 0 0,3 0 0,-3 1 0,2-1 0,-1 0 0,2 3 0,-3-2 0,2 6 0,-2-6 0,0 5 0,3-5 0,-3 6 0,3-6 0,0 2 0,-3 0 0,2-2 0,-2 6 0,3-6 0,0 2 0,0-3 0,0 0 0,0 0 0,0 1 0,-3-1 0,2 0 0,-1 0 0,2 0 0,0 0 0,0 1 0,0-1 0,0 0 0,0 0 0,0 0 0,-3 0 0,2 0 0,-2 1 0,3-1 0,0 0 0,0 0 0,0 0 0,0 0 0,0 0 0,0 1 0,0-1 0,0 0 0,0 0 0,0 0 0,0 0 0,0 0 0,0 1 0,0-1 0,0 0 0,0 0 0,0 0 0,0 0 0,0 0 0,0 1 0,0-1 0,0 0 0,0 0 0,0 0 0,0 0 0,0 0 0,0 1 0,-2-4 0,1 2 0,-2-1 0,3 2 0,0 0 0,0 0 0,0 0 0,0 1 0,0-1 0,0 0 0,0 0 0,0 0 0,0 0 0,0 0 0,-3-2 0,3 1 0,-3-1 0,3 2 0,0 0 0,0 0 0,0 0 0,0 1 0,0-1 0,0 0 0,0 0 0,0 0 0,0 0 0,0 0 0,0 1 0,0-1 0,0 0 0,-3-3 0,3 3 0,-3-3 0,3 3 0,0 0 0,0 1 0,0-1 0,0 0 0,0 0 0,0 0 0,0 0 0,0 0 0,0 1 0,0-1 0,0 0 0,0 0 0,0 0 0,0 0 0,0 0 0,0 1 0,0-1 0,0 0 0,0 0 0,0 0 0,0 0 0,0 0 0,0 1 0,0-1 0,0 0 0,0 0 0,0 0 0,0 0 0,0 0 0,0 1 0,0-1 0,0 0 0,0 0 0,0 0 0,0 0 0,0 1 0,0-1 0,0 0 0,2-3 0,-1 3 0,2-3 0,-3 3 0,0 0 0,3-2 0,-3 1 0,3-1 0,-3 2 0,3-3 0,-3 3 0,3-3 0,-3 3 0,3 0 0,-2 1 0,1-1 0,1-3 0,-2 0 0,1-3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6T00:49:12.885"/>
    </inkml:context>
    <inkml:brush xml:id="br0">
      <inkml:brushProperty name="width" value="0.05" units="cm"/>
      <inkml:brushProperty name="height" value="0.05" units="cm"/>
      <inkml:brushProperty name="color" value="#1217CF"/>
    </inkml:brush>
  </inkml:definitions>
  <inkml:trace contextRef="#ctx0" brushRef="#br0">44 3 24575,'0'6'0,"0"0"0,0 0 0,-3 0 0,2 1 0,-2-1 0,3 0 0,-2-3 0,1 3 0,-2-3 0,3 3 0,0 1 0,0-1 0,0 0 0,-3-3 0,3 3 0,-3-3 0,0 1 0,3 1 0,-3-2 0,3 4 0,0-7 0,0-3 0,0-4 0,0-2 0,2 5 0,-1-1 0,2 1 0,-3-2 0,0 0 0,0 0 0,-3 2 0,2-1 0,-1 1 0,-1-2 0,2 0 0,-2 0 0,1-1 0,1 1 0,-2 0 0,0 2 0,3-1 0,-3 2 0,3 2 0,0 4 0,0 4 0,0 2 0,0-3 0,0 0 0,3-2 0,-3 1 0,3-2 0,-3 4 0,3-1 0,-2 0 0,1 0 0,-2 0 0,3-2 0,-2 1 0,1-2 0,1 1 0,1-1 0,2-3 0,0 0 0,0 0 0,0 0 0,0 0 0,-2-3 0,1-1 0,-1-2 0,-1 0 0,3 3 0,-6-3 0,6 5 0,-6-4 0,6 4 0,-6-4 0,6 4 0,-5-5 0,4 3 0,-1-1 0,-1-1 0,2 1 0,-1 1 0,2-3 0,0 6 0,-2-3 0,-2 3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6T00:49:18.827"/>
    </inkml:context>
    <inkml:brush xml:id="br0">
      <inkml:brushProperty name="width" value="0.05" units="cm"/>
      <inkml:brushProperty name="height" value="0.05" units="cm"/>
      <inkml:brushProperty name="color" value="#1217CF"/>
    </inkml:brush>
  </inkml:definitions>
  <inkml:trace contextRef="#ctx0" brushRef="#br0">1 0 24575,'0'7'0,"0"-1"0,0 0 0,0 0 0,0 0 0,0 0 0,0 0 0,2-2 0,-1 1 0,2-1 0,0-1 0,-3 3 0,6-3 0,-3 3 0,0 0 0,3-2 0,-5 1 0,4-1 0,-1 2 0,-1 0 0,2-3 0,-4 3 0,2-3 0,0 1 0,-3 1 0,6-2 0,-6 4 0,6-1 0,-5 0 0,4-3 0,-4 3 0,4-3 0,-4 3 0,4 0 0,-1 1 0,2-1 0,-3 0 0,3 0 0,-6 0 0,3 0 0,-3 1 0,0-1 0,3-3 0,-2 3 0,1-3 0,-2 3 0,0 0 0,0 0 0,3-2 0,-2 1 0,1-1 0,-2 2 0,3 0 0,-2 0 0,2 0 0,-3 0 0,0 1 0,0-1 0,2-3 0,-1 3 0,2-3 0,-3 3 0,2-2 0,-1 1 0,2-2 0,0 4 0,-3-1 0,3 0 0,0 0 0,-3 0 0,6 0 0,-5 0 0,1 1 0,1-1 0,-2 0 0,1 0 0,-2 0 0,0 0 0,0 0 0,0 1 0,0-1 0,3 0 0,-2 0 0,2 0 0,-3 0 0,0 0 0,0 1 0,0-1 0,0 0 0,0 0 0,3 3 0,-3-2 0,3 3 0,-3-4 0,0 0 0,3 3 0,-2-2 0,2 3 0,-3-4 0,0 0 0,3 0 0,-3 3 0,3-2 0,-3 3 0,0-4 0,0 0 0,3 3 0,-3-2 0,3 2 0,-3-3 0,0 0 0,0 0 0,3 0 0,-2 0 0,1 0 0,-2 1 0,0-1 0,0 0 0,3 0 0,-2 0 0,1 0 0,-2 0 0,3 1 0,-2-1 0,2 0 0,-3 0 0,0 0 0,0 0 0,2 0 0,-1 1 0,2-1 0,-3 0 0,2 0 0,-1 0 0,2 0 0,-3 0 0,3 1 0,-3-1 0,3 0 0,-3 0 0,3 0 0,-3 0 0,3 0 0,-3 1 0,0-1 0,3 0 0,-2 0 0,1 0 0,-2 0 0,0 0 0,0 1 0,0-1 0,3 0 0,-2 0 0,1 0 0,-2 0 0,0 1 0,0-1 0,0 0 0,0 0 0,0 0 0,0 0 0,0 0 0,0 1 0,3-1 0,-2 0 0,2 0 0,-3 0 0,0 0 0,0 0 0,0 1 0,0-1 0,0 0 0,0 0 0,0 0 0,0 0 0,0 0 0,0 1 0,0-1 0,0 0 0,0 0 0,0 0 0,0 0 0,0 0 0,0 1 0,0-1 0,0 0 0,0 0 0,0 0 0,0 0 0,0 0 0,0 1 0,0-1 0,0 0 0,0 0 0,0 0 0,0 0 0,0 0 0,0 1 0,0-1 0,2 0 0,-1 0 0,2 0 0,-3 0 0,0 1 0,0-1 0,0 0 0,0 0 0,0 0 0,0 0 0,0 0 0,0 1 0,0-1 0,0 0 0,0 0 0,0 0 0,0 0 0,3 0 0,-3 1 0,3-1 0,-3 0 0,0 0 0,0 0 0,0 0 0,0 0 0,0 1 0,0-1 0,0 0 0,0 0 0,0 0 0,0 0 0,0 0 0,0 1 0,0-1 0,0 0 0,0 0 0,0 0 0,0 0 0,0 0 0,0 1 0,0-1 0,0 0 0,0 0 0,0 0 0,0 0 0,0 0 0,0 1 0,0-1 0,0 0 0,0 0 0,0 0 0,0 0 0,0 0 0,0 1 0,0-1 0,0 0 0,0 0 0,0 0 0,0 0 0,0 1 0,0-1 0,0 0 0,0-3 0,0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6T00:49:25.003"/>
    </inkml:context>
    <inkml:brush xml:id="br0">
      <inkml:brushProperty name="width" value="0.05" units="cm"/>
      <inkml:brushProperty name="height" value="0.05" units="cm"/>
      <inkml:brushProperty name="color" value="#1217CF"/>
    </inkml:brush>
  </inkml:definitions>
  <inkml:trace contextRef="#ctx0" brushRef="#br0">7 663 24575,'0'6'0,"0"0"0,0 1 0,0-1 0,0 0 0,0 0 0,0 0 0,0 0 0,0 0 0,3-2 0,-3 1 0,3-1 0,0-1 0,-3 3 0,6-6 0,-5 0 0,1-3 0,-2-3 0,0-1 0,0 1 0,0 0 0,0-3 0,0 2 0,3-6 0,1 3 0,0 0 0,-1-3 0,-3 6 0,0-3 0,0 4 0,0 0 0,0 0 0,2 0 0,-1-1 0,2 1 0,-3-3 0,0 2 0,0-3 0,0 1 0,2 2 0,-1-3 0,2 4 0,-3 0 0,0 0 0,0 0 0,0-1 0,0 1 0,0 0 0,0 0 0,0-1 0,0 1 0,0 0 0,0 0 0,0 0 0,0-1 0,0 1 0,0 0 0,0 0 0,0 0 0,0-1 0,0 1 0,0-3 0,0-2 0,0 1 0,0-2 0,0 1 0,0-2 0,0 3 0,0-3 0,0 6 0,0-2 0,0 3 0,0-1 0,0 1 0,0 0 0,0 0 0,0-4 0,0 3 0,0-2 0,0 3 0,0-1 0,0 1 0,0 0 0,0 0 0,0 0 0,0-1 0,0 1 0,0 0 0,0 0 0,0-1 0,0-2 0,0 2 0,0-2 0,-3 5 0,2-1 0,-1 1 0,2-2 0,-3 0 0,-1-1 0,1 1 0,-3-3 0,3 2 0,-1-3 0,-1 4 0,4 0 0,-5 0 0,3 2 0,-1-1 0,2 1 0,2-2 0,0 0 0,0 5 0,0 5 0,0 2 0,0 6 0,0-5 0,0 6 0,0-6 0,0 2 0,0 1 0,0-4 0,0 4 0,0-1 0,0-2 0,0 2 0,0-2 0,0-1 0,0 0 0,0 0 0,0 0 0,0 0 0,0 0 0,0 1 0,0-1 0,0 0 0,0 0 0,0 0 0,0 0 0,0 0 0,0 1 0,0-1 0,0 0 0,0 0 0,0 0 0,0 0 0,0 1 0,0-1 0,0 0 0,0 0 0,0 0 0,0 0 0,0 0 0,0 1 0,0-1 0,0 0 0,0 0 0,0 0 0,0 0 0,0 0 0,0 1 0,0-1 0,0 0 0,0 0 0,0 0 0,0 0 0,0 0 0,0 1 0,0-1 0,0 0 0,0 0 0,0 0 0,0 0 0,0 0 0,0 1 0,0-1 0,0 0 0,0 0 0,0 0 0,0 0 0,0 0 0,0 1 0,0-1 0,0 0 0,0 0 0,0 0 0,0 0 0,0 0 0,0 1 0,0-1 0,0 0 0,0 0 0,0 0 0,0 0 0,0 0 0,0 1 0,0-1 0,0 0 0,0 0 0,0 0 0,0 0 0,0 1 0,0-1 0,0 0 0,0 0 0,0 0 0,0 0 0,0 0 0,0-5 0,0-5 0,0-3 0,0-2 0,0 2 0,0 1 0,0 0 0,0 0 0,0 0 0,0-1 0,0 1 0,0 0 0,0 0 0,2 2 0,-1-1 0,2 1 0,-3-2 0,0 0 0,3 0 0,-3-1 0,3-2 0,0 2 0,-3-6 0,3 6 0,-3-5 0,0 2 0,0-1 0,0 2 0,0 3 0,0-1 0,0 1 0,3 0 0,-3 0 0,3 0 0,-3-1 0,0-2 0,0-1 0,0-4 0,0 1 0,3 0 0,-2 2 0,2-1 0,-3 5 0,0-3 0,0 4 0,0 0 0,0 0 0,0-1 0,3 4 0,-3-3 0,3 0 0,-3-1 0,0-3 0,0 1 0,0-1 0,0-4 0,0 4 0,0-2 0,0 5 0,0-6 0,0 6 0,0-3 0,0 4 0,0 0 0,0 0 0,0-4 0,0 0 0,0-3 0,0-1 0,0 1 0,0 0 0,0 3 0,0 1 0,0 3 0,0-1 0,0 1 0,0 0 0,0 0 0,0 0 0,0-1 0,0-2 0,-3 5 0,0-2 0,-1 3 0,2 0 0,-1-1 0,2 1 0,-2 3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6T00:49:28.135"/>
    </inkml:context>
    <inkml:brush xml:id="br0">
      <inkml:brushProperty name="width" value="0.05" units="cm"/>
      <inkml:brushProperty name="height" value="0.05" units="cm"/>
      <inkml:brushProperty name="color" value="#1217CF"/>
    </inkml:brush>
  </inkml:definitions>
  <inkml:trace contextRef="#ctx0" brushRef="#br0">0 0 24575,'0'0'0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6T00:49:29.726"/>
    </inkml:context>
    <inkml:brush xml:id="br0">
      <inkml:brushProperty name="width" value="0.05" units="cm"/>
      <inkml:brushProperty name="height" value="0.05" units="cm"/>
      <inkml:brushProperty name="color" value="#1217CF"/>
    </inkml:brush>
  </inkml:definitions>
  <inkml:trace contextRef="#ctx0" brushRef="#br0">1 1 24575,'0'0'0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6T00:49:31.280"/>
    </inkml:context>
    <inkml:brush xml:id="br0">
      <inkml:brushProperty name="width" value="0.05" units="cm"/>
      <inkml:brushProperty name="height" value="0.05" units="cm"/>
      <inkml:brushProperty name="color" value="#1217CF"/>
    </inkml:brush>
  </inkml:definitions>
  <inkml:trace contextRef="#ctx0" brushRef="#br0">0 1 24575,'0'0'0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6T00:49:32.220"/>
    </inkml:context>
    <inkml:brush xml:id="br0">
      <inkml:brushProperty name="width" value="0.05" units="cm"/>
      <inkml:brushProperty name="height" value="0.05" units="cm"/>
      <inkml:brushProperty name="color" value="#1217CF"/>
    </inkml:brush>
  </inkml:definitions>
  <inkml:trace contextRef="#ctx0" brushRef="#br0">0 0 24575,'0'0'0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6T00:50:03.860"/>
    </inkml:context>
    <inkml:brush xml:id="br0">
      <inkml:brushProperty name="width" value="0.05" units="cm"/>
      <inkml:brushProperty name="height" value="0.05" units="cm"/>
      <inkml:brushProperty name="color" value="#FA1100"/>
    </inkml:brush>
  </inkml:definitions>
  <inkml:trace contextRef="#ctx0" brushRef="#br0">1 0 24575,'7'0'0,"2"0"0,-3 0 0,5 0 0,-4 2 0,3-2 0,-2 3 0,1-1 0,-1 0 0,1 3 0,1-5 0,0 5 0,-4-4 0,2 2 0,-2-3 0,-1 3 0,0-2 0,-2 0 0,1 1 0,0-2 0,1 1 0,-2-1 0,0 2 0,0-2 0,0 2 0,1-2 0,-1 1 0,0-1 0,0 2 0,2-1 0,-2 0 0,2 0 0,-2 1 0,1-2 0,-1 1 0,0-1 0,0 2 0,0-2 0,0 1 0,-1 1 0,1-2 0,-1 3 0,1-1 0,-1 1 0,0 0 0,0-1 0,1 1 0,0-2 0,-1 3 0,1-3 0,-3 2 0,3-1 0,-1 1 0,0 0 0,0 0 0,0 0 0,1 1 0,-1-1 0,1 0 0,-1 0 0,1 0 0,-1 0 0,0 1 0,0-1 0,1 0 0,0 0 0,1 0 0,-3 0 0,2 1 0,-1-1 0,1-2 0,-1 2 0,1-1 0,-2 1 0,2-1 0,1 1 0,-1-3 0,0 3 0,0-1 0,0-1 0,0 1 0,1-1 0,-1 0 0,0 1 0,0-1 0,-1 1 0,1-1 0,-2 0 0,3-1 0,-1 0 0,-2 2 0,2-2 0,-1 1 0,0 1 0,1 0 0,-2 1 0,2-2 0,-1 2 0,1-1 0,-1 0 0,0 1 0,0-2 0,-1 2 0,0 1 0,-2-3 0,-3 1 0,-1-2 0,-2 0 0,0 0 0,0 0 0,0 0 0,2 0 0,-1 0 0,2 0 0,-1 0 0,2 0 0,0 0 0,0 0 0,1 0 0,1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6T00:50:08.694"/>
    </inkml:context>
    <inkml:brush xml:id="br0">
      <inkml:brushProperty name="width" value="0.05" units="cm"/>
      <inkml:brushProperty name="height" value="0.05" units="cm"/>
      <inkml:brushProperty name="color" value="#FA1100"/>
    </inkml:brush>
  </inkml:definitions>
  <inkml:trace contextRef="#ctx0" brushRef="#br0">1 1 24575,'5'0'0,"-1"0"0,-1 0 0,0 0 0,1 0 0,-1 0 0,0 0 0,0 0 0,0 0 0,0 0 0,1 0 0,-1 0 0,0 0 0,0 0 0,0 0 0,0 0 0,0 0 0,1 0 0,-1 0 0,0 0 0,-1 1 0,1-1 0,-2 3 0,2-3 0,1 2 0,-1-1 0,0 0 0,0 0 0,-1 0 0,1 0 0,-2 0 0,3-1 0,-1 0 0,0 0 0,0 0 0,0 0 0,0 0 0,0 0 0,-1 2 0,1-2 0,-1 1 0,1-1 0,-1 2 0,0-2 0,0 1 0,0 1 0,1-2 0,-3 3 0,3-1 0,-1 0 0,-1 0 0,2-1 0,-2 1 0,1-1 0,-1 2 0,2-3 0,-3 3 0,1-1 0,1-1 0,-1 1 0,1-1 0,1-1 0,-1 2 0,1-1 0,0 0 0,-1 1 0,1-1 0,-2 0 0,3 1 0,-1-2 0,0 1 0,-1 1 0,0-2 0,0 1 0,1-1 0,0 0 0,1 0 0,-1 2 0,0-2 0,0 2 0,0-2 0,0 1 0,1-1 0,-1 2 0,0-1 0,-1 1 0,0 0 0,0-1 0,1 0 0,0 0 0,1 2 0,-1-3 0,0 1 0,-1 1 0,1-2 0,-2 2 0,1-1 0,1-1 0,-1 2 0,-1-1 0,2-1 0,-1 3 0,1-1 0,0 1 0,0-1 0,1 1 0,-1-3 0,-2 3 0,2-3 0,-1 2 0,0-1 0,1 1 0,-2 0 0,1 0 0,1-1 0,-3 2 0,3-3 0,-3 3 0,3-3 0,-2 3 0,1-3 0,0 2 0,1-1 0,0-1 0,1 3 0,-1-3 0,0 3 0,0-2 0,0 0 0,-1 0 0,1 0 0,-2 0 0,3-1 0,-3 2 0,2-2 0,-1 1 0,1-1 0,-1 2 0,1-2 0,-2 2 0,3-2 0,-3 1 0,2-1 0,-1 2 0,1-2 0,0 0 0,0 1 0,0 1 0,1 0 0,-1 0 0,0 0 0,0 0 0,-1 1 0,1-3 0,-2 3 0,3-1 0,-1-1 0,-2 2 0,2-2 0,-2 1 0,1-1 0,-1 1 0,2-1 0,-2 0 0,2 1 0,1-1 0,-1 1 0,0 1 0,0-3 0,0 2 0,0-2 0,-1 1 0,1-1 0,-1 3 0,1-2 0,0 0 0,0 0 0,0 0 0,1 0 0,-1 1 0,0-2 0,-1 3 0,0-3 0,-1 1 0,0-1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8T20:27:42.412"/>
    </inkml:context>
    <inkml:brush xml:id="br0">
      <inkml:brushProperty name="width" value="0.35" units="cm"/>
      <inkml:brushProperty name="height" value="0.35" units="cm"/>
      <inkml:brushProperty name="color" value="#1218CE"/>
    </inkml:brush>
  </inkml:definitions>
  <inkml:trace contextRef="#ctx0" brushRef="#br0">1844 2233 24575,'-20'-15'0,"1"3"0,12 6 0,-4 5 0,9-10 0,-9 9 0,4-4 0,-5 1 0,-1 3 0,0-9 0,1 10 0,-1-5 0,6 1 0,-4 3 0,4-3 0,0-1 0,-4-1 0,4 0 0,0-4 0,-5 9 0,5-3 0,-5 5 0,-1 0 0,0 0 0,1 0 0,-1 0 0,1 0 0,-1 0 0,0 0 0,1 0 0,-1 0 0,0 0 0,1 0 0,-1 0 0,1 0 0,-1 0 0,0 0 0,1 0 0,-1 0 0,0 0 0,1 0 0,-1 0 0,0 0 0,1 0 0,-1 0 0,1 0 0,-1 0 0,0 0 0,1 0 0,-1 0 0,0 0 0,1 0 0,-1 0 0,1 0 0,-1 0 0,0 0 0,1 0 0,-1 0 0,0 0 0,1 0 0,-1 0 0,1 0 0,-1 0 0,0 0 0,1 0 0,-1 0 0,0 0 0,1 0 0,-1 0 0,1 0 0,-1 0 0,0 0 0,1 0 0,-1 0 0,0 0 0,1 0 0,-1 0 0,1 0 0,-1 0 0,0 0 0,1 0 0,-1 0 0,0 0 0,1 0 0,-1 0 0,0 0 0,1 0 0,-1 0 0,1 0 0,-1 0 0,0 0 0,1 0 0,-1 0 0,0 0 0,1 0 0,-1 0 0,1 0 0,-1 0 0,0 0 0,1 0 0,-1 0 0,0 0 0,1 0 0,-1 0 0,1 0 0,-1 0 0,0 0 0,1 0 0,-1 0 0,0 0 0,1 0 0,-1 0 0,1 0 0,-1 0 0,6-6 0,1-1 0,6-6 0,11 6 0,-2-4 0,9 10 0,-6-5 0,1 1 0,-1 3 0,1-9 0,-1 4 0,1 0 0,-1-4 0,1 9 0,-1-9 0,7 4 0,-5-6 0,5 5 0,0-3 0,-5 9 0,5-10 0,0 11 0,-5-10 0,12 3 0,-12 1 0,5-4 0,0 9 0,-5-3 0,5-1 0,-7 5 0,1-5 0,-1 6 0,1 0 0,-1 0 0,0 0 0,1 0 0,-1 0 0,1-6 0,-1 5 0,1-10 0,-1 9 0,1-9 0,-1 10 0,1-11 0,-1 11 0,7-11 0,-5 11 0,5-11 0,-6 11 0,-1-5 0,1 6 0,-1 0 0,1 0 0,-1 0 0,1-6 0,-1 5 0,-5-10 0,4 9 0,-4-9 0,6 4 0,-7-5 0,6-1 0,-6 0 0,1-6 0,5-2 0,-5-6 0,7 0 0,0 0 0,-1 0 0,1-1 0,-1 1 0,0 6 0,-5 2 0,3 7 0,-4-1 0,5 0 0,-5 1 0,4-1 0,-9 1 0,9 5 0,-4-5 0,-1 5 0,6 0 0,-11-4 0,10 10 0,-10-11 0,11 11 0,-6-10 0,7 4 0,-1-6 0,1 6 0,-6-4 0,4 4 0,-10-6 0,10 6 0,-4-4 0,0 4 0,4-6 0,-9 1 0,9-1 0,-10 1 0,5-1 0,-1 6 0,-3-4 0,9 4 0,-10-6 0,10 0 0,-9 1 0,3-1 0,1 1 0,-5-1 0,5 0 0,-6 1 0,0-1 0,0 0 0,0 1 0,-6 5 0,5-4 0,-5 4 0,0-6 0,5 0 0,-10 1 0,9-1 0,-3 0 0,-1 1 0,5-1 0,-10 0 0,9 1 0,-9 5 0,9-4 0,-3 4 0,-1 0 0,5-5 0,-10 5 0,4-5 0,-6-1 0,0 0 0,1 1 0,-1-1 0,0 1 0,1-1 0,-1 0 0,1 1 0,-1-1 0,0 6 0,1-4 0,-1 4 0,0 0 0,1-4 0,5 4 0,-11-7 0,9 2 0,-4-1 0,2 0 0,4 0 0,-6 1 0,0 5 0,6-4 0,-4 9 0,4-9 0,0 4 0,-4-6 0,10 1 0,-11 5 0,5-5 0,-5 5 0,5-5 0,-5-1 0,5 0 0,-5 1 0,-1 5 0,6-4 0,-4 9 0,10-9 0,-11 4 0,5-6 0,-5 1 0,5-1 0,-5 0 0,5 1 0,-5-1 0,5 1 0,-4 5 0,4-5 0,0 5 0,-5 0 0,5-4 0,0 4 0,-4 0 0,10-4 0,-5 4 0,6-6 0,0 1 0,0-1 0,-6 0 0,-1 1 0,0-1 0,-4 0 0,10 1 0,-10-1 0,4 1 0,0-1 0,1 0 0,6 1 0,0-1 0,-6 0 0,5 1 0,-5-1 0,1 6 0,-2 1 0,0 1 0,1-2 0,0 0 0,-1 1 0,-5 6 0,-1 0 0,1 0 0,-1 0 0,0 0 0,1 0 0,-1 0 0,0 0 0,1 0 0,-1 6 0,6 1 0,-4 5 0,4 1 0,0-1 0,-4 1 0,9-1 0,-9 1 0,4-1 0,0 1 0,1-1 0,1 0 0,3 1 0,-3-1 0,-1-5 0,5 4 0,-5-4 0,6 6 0,0-1 0,0 1 0,0-1 0,-6-5 0,5 4 0,-5-4 0,6 6 0,0-1 0,0 1 0,-5-6 0,3 4 0,-3-4 0,5 5 0,-6-5 0,5 4 0,-5-4 0,1 6 0,-2-1 0,0 1 0,-5-1 0,11 0 0,-10-5 0,9 4 0,-9-4 0,10 6 0,-11-1 0,11 1 0,-10-1 0,4 1 0,0-1 0,-4 1 0,9-1 0,-9 1 0,10-1 0,-11 1 0,11-1 0,-10 1 0,9-1 0,-9 1 0,10-1 0,-5 1 0,0-1 0,5 1 0,-5-1 0,1-5 0,3 4 0,-9-4 0,10 5 0,-10 1 0,9-1 0,-9 1 0,10-1 0,-11 1 0,11-1 0,-10 1 0,9-1 0,-9 1 0,10-1 0,-11 1 0,11-1 0,-10 1 0,9-1 0,-9 1 0,10-1 0,-10 1 0,4-1 0,0 0 0,-5 1 0,5-1 0,-6 7 0,0 2 0,5 0 0,-3-2 0,4-7 0,0 0 0,-5 1 0,11-1 0,-10 1 0,9-1 0,-3 1 0,-1-1 0,5 1 0,-5-1 0,1 1 0,3-1 0,-9 1 0,9-1 0,-9 1 0,10-1 0,-5 1 0,6-1 0,-5 1 0,3-1 0,-3 1 0,-1-1 0,5 0 0,-5 1 0,0-6 0,5 4 0,-5-4 0,6 5 0,-5 1 0,3-1 0,-3 1 0,5-1 0,0 1 0,-6-6 0,5 4 0,-5-4 0,6 5 0,0 1 0,-6-1 0,5 1 0,-10-1 0,9 1 0,-9-1 0,10 1 0,-5-1 0,1 1 0,3-1 0,-3 0 0,5 1 0,-6-6 0,5 4 0,-5-4 0,6 5 0,0 1 0,0-1 0,0 1 0,0-1 0,0 1 0,0-1 0,0 1 0,0-1 0,0 1 0,0-1 0,0 1 0,0-1 0,0 1 0,0-1 0,0 1 0,0-1 0,0 1 0,0-1 0,0 0 0,0 1 0,0-1 0,0 1 0,0-1 0,0 1 0,0-1 0,0 1 0,0-1 0,0 1 0,0-1 0,0 1 0,0-1 0,0 1 0,0-1 0,0 1 0,0-1 0,0 1 0,0-6 0,0-2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6T00:50:12.346"/>
    </inkml:context>
    <inkml:brush xml:id="br0">
      <inkml:brushProperty name="width" value="0.05" units="cm"/>
      <inkml:brushProperty name="height" value="0.05" units="cm"/>
      <inkml:brushProperty name="color" value="#FA1100"/>
    </inkml:brush>
  </inkml:definitions>
  <inkml:trace contextRef="#ctx0" brushRef="#br0">0 0 24575,'7'0'0,"1"0"0,-5 0 0,2 0 0,-2 0 0,1 2 0,-1 0 0,0-1 0,0 1 0,0-2 0,0 1 0,0 0 0,-1 1 0,1-1 0,-1 1 0,1-1 0,0 2 0,0-2 0,0 3 0,1-3 0,-1 2 0,0-3 0,0 3 0,0-2 0,0 1 0,0-1 0,-1 2 0,1-3 0,-1 3 0,1-2 0,0 1 0,0 0 0,0-2 0,-1 1 0,1-1 0,-1 3 0,1-2 0,0 0 0,-1 0 0,1 0 0,-2 0 0,1 1 0,1-2 0,-3 3 0,3-3 0,-1 3 0,1-1 0,0-1 0,-1 2 0,1-3 0,-2 2 0,3-1 0,-1 1 0,0 0 0,0 1 0,0-3 0,0 1 0,1 1 0,-1-2 0,-2 3 0,2-3 0,-1 3 0,1-3 0,0 3 0,0-2 0,1 1 0,-1-1 0,0 2 0,0-3 0,0 1 0,-1 1 0,1-2 0,-1 1 0,1-1 0,0 2 0,0-2 0,0 2 0,-1-1 0,1-1 0,-2 2 0,3-2 0,-1 0 0,0 0 0,0 1 0,0 0 0,0 0 0,1 0 0,-1 0 0,0 1 0,0-1 0,0 0 0,0-1 0,0 0 0,2 0 0,-1 2 0,1-2 0,-1 1 0,0 1 0,1-2 0,0 2 0,-2-1 0,2 1 0,-2-1 0,0 1 0,0-2 0,1 0 0,-1 1 0,0 0 0,0 0 0,0 0 0,0 0 0,1 2 0,-1-3 0,0 1 0,0 1 0,0-2 0,0 1 0,0 1 0,1 0 0,-1-1 0,-1 2 0,0-2 0,-1 1 0,1-1 0,0 0 0,0 0 0,1 0 0,-3 2 0,3-3 0,-1 3 0,1-3 0,-1 3 0,0-3 0,0 3 0,0-1 0,1 0 0,-2 0 0,3 0 0,-3 1 0,2-1 0,-1 1 0,1-1 0,0 1 0,0 0 0,1 0 0,-1-1 0,0 1 0,-1-2 0,0 3 0,0-3 0,0 2 0,1-1 0,-2 1 0,3-1 0,-1-1 0,-1 1 0,0-2 0,0 3 0,1-3 0,0 1 0,-1 1 0,1-2 0,-1 2 0,1-2 0,-1 1 0,0-1 0,0 3 0,1-2 0,-1 1 0,1-1 0,-1 2 0,1-3 0,0 1 0,-1 1 0,1-2 0,-2 3 0,2-3 0,1 2 0,-1-1 0,0-1 0,0 3 0,0-3 0,-1 3 0,1-2 0,-1 1 0,1-1 0,0 2 0,0-2 0,0 1 0,0 1 0,0-3 0,1 3 0,-1-1 0,2 0 0,-2 0 0,4 0 0,-2 2 0,0-1 0,1 0 0,0-1 0,0 1 0,0-1 0,0 1 0,-1 1 0,0-1 0,2 0 0,-4-1 0,2 1 0,-2-1 0,1 1 0,-1-1 0,0 0 0,0-1 0,2 0 0,0 1 0,-1-2 0,-1 2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6T00:50:17.317"/>
    </inkml:context>
    <inkml:brush xml:id="br0">
      <inkml:brushProperty name="width" value="0.05" units="cm"/>
      <inkml:brushProperty name="height" value="0.05" units="cm"/>
      <inkml:brushProperty name="color" value="#FA1100"/>
    </inkml:brush>
  </inkml:definitions>
  <inkml:trace contextRef="#ctx0" brushRef="#br0">0 1 24575,'4'0'0,"-1"0"0,-2 2 0,1 1 0,1-2 0,0 1 0,0 1 0,0-1 0,1-1 0,-1 2 0,0-1 0,0 1 0,0 0 0,0-1 0,-1 1 0,1-1 0,-1 1 0,1 0 0,0 0 0,0 0 0,0 0 0,0-1 0,1 1 0,-3-1 0,2-1 0,-1 2 0,1-3 0,0 3 0,0-2 0,1 1 0,-1 0 0,0 1 0,0 1 0,-1-1 0,1-2 0,-2 2 0,3-2 0,-1 1 0,0 0 0,0 0 0,0-1 0,0 1 0,0-2 0,1 3 0,-3-1 0,2-1 0,-1 2 0,1-2 0,0 0 0,-1 0 0,1 0 0,-1 1 0,1-1 0,0 2 0,0-3 0,-1 3 0,1-3 0,-2 3 0,2-3 0,-1 3 0,1-3 0,-1 3 0,1-2 0,0 1 0,0 0 0,0 0 0,-1 1 0,1-3 0,-1 3 0,1-3 0,0 3 0,0-1 0,0 1 0,-1 0 0,1-1 0,-1-1 0,-1 1 0,2-2 0,-2 3 0,1-3 0,0 3 0,1-3 0,-1 3 0,1-3 0,-1 3 0,1-2 0,-2 1 0,2-1 0,-1 0 0,1 1 0,0-2 0,-1 3 0,1-3 0,-1 3 0,1-3 0,0 2 0,0-1 0,0-1 0,-1 3 0,1-2 0,-1 1 0,1-1 0,0 0 0,-1 1 0,0-2 0,0 1 0,1 1 0,1-2 0,-1 3 0,0-3 0,0 3 0,0-1 0,0-1 0,0 2 0,1-2 0,-1 1 0,0 0 0,0 1 0,0-1 0,0 1 0,1-3 0,-1 2 0,-2-1 0,2-1 0,-1 3 0,1-2 0,0 1 0,0-1 0,1 0 0,-3 1 0,2-2 0,-1 3 0,1-3 0,0 3 0,0-1 0,1-1 0,-3 2 0,2-2 0,-1 1 0,1 0 0,0 0 0,0 1 0,0-2 0,-1 3 0,1-3 0,-1 2 0,1-3 0,-1 3 0,1-2 0,-3 1 0,3-1 0,-3 2 0,3-2 0,-1 1 0,-1 1 0,2-3 0,-1 3 0,1-3 0,-1 3 0,1-1 0,-2 1 0,3 0 0,-1 0 0,0 1 0,0-1 0,2 0 0,-2 0 0,2 0 0,-2 1 0,0-1 0,1 0 0,-1 0 0,0 0 0,0-1 0,0 1 0,0-3 0,1 3 0,-1-3 0,0 3 0,0-3 0,0 3 0,0-2 0,0 0 0,1-1 0,-1 1 0,0 0 0,0 0 0,0 1 0,0-2 0,1 3 0,-1-3 0,0 3 0,0-1 0,0 1 0,0-1 0,0 0 0,1-1 0,-1 1 0,0-1 0,0 2 0,0-3 0,0 3 0,1-3 0,-1 3 0,0-3 0,0 3 0,0-3 0,0 3 0,4-2 0,-2 2 0,2-3 0,-3 1 0,1 1 0,-1-2 0,1 3 0,-2-1 0,0 0 0,-1 1 0,1-3 0,-2 3 0,2-3 0,1 3 0,-1-3 0,0 3 0,0-3 0,0 3 0,0-1 0,0 0 0,1 0 0,-1 0 0,0 1 0,0-1 0,0 1 0,0-1 0,1 1 0,-1-1 0,0 0 0,0 0 0,2 1 0,-2 1 0,2-1 0,0-1 0,-1 0 0,0 0 0,0 1 0,-1-1 0,0 1 0,0-3 0,0 3 0,0-1 0,-1 1 0,1-1 0,-1 1 0,-1-2 0,2 1 0,-1 1 0,1-3 0,0 3 0,0-1 0,1 0 0,-1 0 0,0-1 0,0 1 0,0-1 0,0 2 0,0-3 0,1 3 0,-1-3 0,0 2 0,0-2 0,-1 1 0,1-1 0,-2 2 0,3-2 0,-1 0 0,0 0 0,2 1 0,-2 0 0,4 0 0,-4 1 0,2-1 0,0 1 0,-2-1 0,2 1 0,-2-2 0,0 2 0,1-2 0,-3 1 0,2-1 0,-1 2 0,1-1 0,0-1 0,0 3 0,1-2 0,0 2 0,0-2 0,1 1 0,-2 1 0,0-1 0,0 0 0,0 0 0,0 0 0,1 1 0,0 1 0,0-1 0,1 0 0,-3-1 0,-1-1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6T00:50:20.303"/>
    </inkml:context>
    <inkml:brush xml:id="br0">
      <inkml:brushProperty name="width" value="0.05" units="cm"/>
      <inkml:brushProperty name="height" value="0.05" units="cm"/>
      <inkml:brushProperty name="color" value="#FA1100"/>
    </inkml:brush>
  </inkml:definitions>
  <inkml:trace contextRef="#ctx0" brushRef="#br0">125 0 24575,'-1'5'0,"1"0"0,-3-2 0,2 0 0,-1-1 0,1 1 0,-2-2 0,3 3 0,-3-3 0,3 2 0,-3-1 0,3 1 0,-3 0 0,2 0 0,0 1 0,0-3 0,0 2 0,-2-1 0,3 1 0,-3 0 0,3 0 0,-3-1 0,3 1 0,-3-1 0,1 1 0,0 0 0,-1-1 0,2 1 0,-3-2 0,3 2 0,-2-1 0,1 1 0,0-1 0,-1 1 0,3 0 0,-3-1 0,3 1 0,-3-2 0,1 3 0,-1-1 0,0-2 0,1 2 0,-1-2 0,3 1 0,-3-1 0,1 2 0,1-2 0,-2 1 0,1 1 0,-1-1 0,0 1 0,-1-1 0,1 0 0,0-1 0,1 1 0,-1-1 0,2 0 0,-3-1 0,1 2 0,0-2 0,1 3 0,1-3 0,1 2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6T00:50:22.199"/>
    </inkml:context>
    <inkml:brush xml:id="br0">
      <inkml:brushProperty name="width" value="0.05" units="cm"/>
      <inkml:brushProperty name="height" value="0.05" units="cm"/>
      <inkml:brushProperty name="color" value="#FA1100"/>
    </inkml:brush>
  </inkml:definitions>
  <inkml:trace contextRef="#ctx0" brushRef="#br0">103 1 24575,'-3'3'0,"3"1"0,-3-2 0,1 1 0,0 0 0,-1 0 0,0 1 0,1-1 0,-1 0 0,3 0 0,-3 0 0,1-1 0,1 1 0,-2-3 0,2 3 0,-1-3 0,1 3 0,-2-3 0,3 3 0,-3-2 0,3 1 0,-3-1 0,3 2 0,-3-3 0,3 3 0,-3-3 0,1 1 0,0 1 0,-1 0 0,2 1 0,-3-1 0,3 0 0,-2-1 0,2 1 0,-1 0 0,0 1 0,0 1 0,-1-3 0,3 2 0,-3-3 0,3 3 0,-3-2 0,2 1 0,-1 0 0,1 1 0,-2-1 0,2 1 0,-3-1 0,3 1 0,-2-1 0,2 0 0,-1-1 0,1 2 0,0-2 0,1 1 0,0-1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6T00:50:45.5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1019 24575,'0'-5'0,"0"0"0,0 2 0,0-1 0,0 1 0,1 1 0,0-1 0,0 2 0,0-1 0,0-1 0,2 1 0,-3-1 0,1 0 0,1-1 0,-2 1 0,3 0 0,-3 0 0,3-1 0,-2 0 0,1 0 0,-1-1 0,2 2 0,-3 0 0,3-2 0,-1 1 0,0-1 0,1 2 0,-3-2 0,3 3 0,-3-3 0,3 3 0,-3-1 0,3 0 0,-3 0 0,3 1 0,-2-1 0,2 1 0,-3-1 0,3 0 0,-3-1 0,3 1 0,-3 0 0,3 0 0,-2-1 0,1 3 0,-1-2 0,0 1 0,1-1 0,-1-1 0,1 1 0,0 0 0,-1 1 0,-1-1 0,2 1 0,-1 1 0,0-2 0,0 1 0,0-1 0,0-1 0,2 1 0,-3 0 0,3 0 0,-3 0 0,2-1 0,-1 1 0,-1 0 0,3 0 0,-2-1 0,1 1 0,0 0 0,0 0 0,1 1 0,-3-1 0,3 3 0,-3-3 0,3 1 0,-2-1 0,1-1 0,-1 1 0,2 0 0,-3 0 0,3-1 0,-1 1 0,-1-2 0,2 2 0,-1-2 0,1 1 0,-1 1 0,1 0 0,-1 0 0,-1-1 0,2 1 0,-2 0 0,1 0 0,-1-1 0,2 3 0,-3-2 0,3 1 0,-1-1 0,-1 0 0,1-1 0,-1 2 0,0 0 0,0 0 0,0-1 0,0-1 0,0 1 0,1 0 0,-2 0 0,1-1 0,1 3 0,-2-2 0,2 1 0,-1-1 0,-1-1 0,2 1 0,-1 1 0,0-1 0,0 2 0,1-3 0,-2 1 0,1 0 0,1 1 0,-2-1 0,3 1 0,-3-1 0,3 0 0,-3 0 0,3-1 0,-2 1 0,2 0 0,-3 0 0,3 1 0,-3-1 0,3 1 0,-3-1 0,3 0 0,-2-1 0,1 1 0,0-2 0,0 2 0,1-4 0,-2 3 0,2 0 0,-2 0 0,1 1 0,1 0 0,-3 0 0,3-1 0,-3 1 0,2 0 0,-1-2 0,0 1 0,2-2 0,-1 2 0,0-1 0,1 0 0,-3 2 0,3-2 0,-3 1 0,3 0 0,-2 0 0,0-1 0,1 2 0,-2-1 0,3 1 0,-3 0 0,3 0 0,-3-1 0,2 1 0,-2 0 0,1 0 0,0-2 0,1 1 0,-1-2 0,2 2 0,-3-1 0,1 0 0,1 1 0,-2 0 0,3 0 0,-3 1 0,3 1 0,-2-1 0,0 2 0,0-3 0,0 1 0,0 0 0,1 1 0,-2-1 0,1 1 0,1-1 0,-2 0 0,3 0 0,-3-1 0,3 1 0,-2 0 0,0 0 0,0-1 0,0 1 0,2 0 0,-2 0 0,1-1 0,1 1 0,-3 0 0,3 0 0,-2 0 0,2-1 0,-3 1 0,3 1 0,-3-1 0,3 2 0,-3-3 0,3 1 0,-1 1 0,0-1 0,1 2 0,-2-3 0,1 1 0,1 0 0,-3 0 0,3-1 0,-2 1 0,1 1 0,-1-1 0,2 2 0,-3-3 0,3 1 0,-3 0 0,3-2 0,-1 1 0,0-1 0,1 1 0,-1 0 0,1-1 0,-1 2 0,1-2 0,-3 1 0,3-1 0,-3 2 0,3 1 0,-2-1 0,1 2 0,-1-3 0,0 1 0,1 0 0,-2 0 0,3-2 0,-3 1 0,3-1 0,-2 0 0,2 1 0,-2 0 0,1-1 0,1 1 0,-3-1 0,3 0 0,-1 2 0,1-4 0,1 3 0,-2-1 0,1 0 0,-1 0 0,1-2 0,-1 0 0,1 2 0,-1 0 0,-1 2 0,2-1 0,-2 1 0,2 0 0,-3 0 0,3 1 0,-3-1 0,1 1 0,1 0 0,-2 0 0,3 1 0,-3-2 0,3 3 0,-2-3 0,0 1 0,1 0 0,-2 0 0,3 0 0,-3-1 0,3-1 0,-1 3 0,0-2 0,0 1 0,-1-1 0,2 1 0,-3-1 0,3 1 0,-1 0 0,-1-1 0,1 2 0,-2-3 0,0 1 0,1 1 0,1 1 0,0-1 0,1 1 0,-3-3 0,1 0 0,-1 0 0,0-1 0,0 2 0,-1 1 0,-1 0 0,-1 2 0,0 0 0,-1 0 0,-1 0 0,2 0 0,-2 0 0,3-1 0,-1 1 0,1-2 0,-1 2 0,0 0 0,0 0 0,-1 0 0,1 0 0,0 0 0,0 0 0,-1 0 0,1-1 0,0 0 0,0 0 0,0 1 0,-1 0 0,1 0 0,0 0 0,0 0 0,-1 0 0,1 0 0,0 0 0,0 0 0,-1 0 0,1 0 0,0 0 0,0 0 0,-1-1 0,1 0 0,0-2 0,0 3 0,-1-2 0,1 2 0,0 0 0,1-1 0,-1 1 0,1-2 0,-1 2 0,0 0 0,0 0 0,-1 0 0,1 0 0,0 0 0,0 0 0,-1 0 0,1 0 0,0 0 0,0 0 0,1 0 0,0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6T00:50:49.5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298 606 24575,'0'-7'0,"0"-1"0,0 3 0,-2 0 0,2-2 0,-5 2 0,4-1 0,-3 0 0,3-1 0,-2-1 0,3 1 0,-5 2 0,4 0 0,-2 1 0,3-1 0,0 2 0,0 0 0,0-2 0,-3 1 0,2-1 0,-2 2 0,3 0 0,0-2 0,0-1 0,0 1 0,0 0 0,-1 2 0,1 0 0,-3 1 0,2-1 0,-2 1 0,2-1 0,-1 0 0,-1-1 0,1 1 0,-1 0 0,1 0 0,-1-1 0,1 3 0,-1-4 0,0 3 0,-1-3 0,1 2 0,0-1 0,1 1 0,-1 0 0,1 0 0,-1 1 0,0-1 0,0 1 0,-1-1 0,1-2 0,0 1 0,-1 0 0,0 0 0,0 1 0,-1 0 0,2-1 0,1 1 0,-1 0 0,1 0 0,-1 1 0,0-1 0,1 1 0,-1 0 0,3-1 0,-3 2 0,3-3 0,-3 3 0,2-2 0,0 1 0,-1 0 0,2-1 0,-3 1 0,3-1 0,-2-2 0,1 2 0,1-4 0,-3 3 0,1-2 0,0 0 0,-1-1 0,2 0 0,-2 0 0,3 2 0,-3-1 0,1 0 0,0 1 0,0-2 0,1 2 0,0 0 0,-2-2 0,3 3 0,-2 0 0,1 0 0,0 1 0,0 0 0,0 1 0,0-1 0,-2 1 0,2-1 0,-1 0 0,-1 1 0,2-1 0,-1 1 0,1-1 0,0 0 0,-1 0 0,2-1 0,-1 1 0,-1-2 0,2 2 0,-3-2 0,1 0 0,0 1 0,-1-1 0,2 2 0,-1 0 0,1 0 0,-2-1 0,3 1 0,-3 0 0,3 0 0,-2-1 0,1 1 0,1 0 0,-3 1 0,2-1 0,-2 1 0,3-1 0,-3 1 0,3-1 0,-3 3 0,3-3 0,-2 1 0,1 1 0,0-2 0,0 1 0,-1 0 0,2-1 0,-1 1 0,-1 1 0,2-2 0,-3 1 0,3-1 0,-3 1 0,2-1 0,-2 1 0,3-1 0,-3 0 0,1-1 0,1 1 0,-2 0 0,2 0 0,-2-1 0,3 1 0,-3 0 0,3 0 0,-2-1 0,1 3 0,1-2 0,-3 2 0,2-1 0,-1 0 0,1-1 0,-2 1 0,3-1 0,-2 1 0,2-1 0,0 0 0,-1 1 0,1 0 0,-2 2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6T00:47:56.0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0 139 24575,'6'0'0,"2"0"0,-4 0 0,4 0 0,-1 0 0,1 0 0,1-2 0,-3 1 0,0 0 0,0-1 0,-2 1 0,2-1 0,-2 1 0,0 0 0,0-1 0,0 1 0,0 0 0,-1-1 0,1 2 0,0 0 0,-2-1 0,2 0 0,-2-1 0,2 1 0,0 0 0,0 0 0,0-1 0,-1 1 0,1 0 0,0 1 0,0 0 0,0-2 0,0 1 0,0 0 0,0-1 0,-1 1 0,1 0 0,0-1 0,0 2 0,0-2 0,0 2 0,0-2 0,0 2 0,0-4 0,-1 4 0,1-4 0,0 4 0,0-4 0,0 4 0,-2-4 0,2 4 0,-2-2 0,2 0 0,-1 2 0,1-2 0,0 2 0,0-2 0,0 2 0,0-2 0,0 2 0,0 0 0,0-1 0,-1 0 0,1-1 0,0 2 0,0 0 0,-2-1 0,2 0 0,-2-1 0,2 2 0,0 0 0,0 0 0,-1 0 0,1-1 0,0 0 0,0-2 0,0 1 0,0-1 0,0 2 0,0 1 0,-1 0 0,0-2 0,0 1 0,-1 0 0,0-1 0,2 2 0,-4-4 0,4 4 0,-2-2 0,0 0 0,2 2 0,-2-2 0,2 0 0,-1 2 0,1-4 0,0 4 0,0-4 0,0 4 0,0-2 0,0 2 0,0 0 0,0-2 0,-1 2 0,1-2 0,0 2 0,0 0 0,0 0 0,0 0 0,0-2 0,0 2 0,-1-2 0,1 2 0,0 0 0,0 0 0,0 0 0,0 0 0,0 0 0,0 0 0,0-1 0,-1 0 0,1-1 0,0 2 0,0 0 0,0 0 0,0 0 0,0 0 0,0 0 0,0 0 0,-1 0 0,1 0 0,0 0 0,0 0 0,0 0 0,0 0 0,0 0 0,0 0 0,-1 0 0,1 0 0,0 0 0,0 0 0,0 0 0,0 0 0,0 0 0,0-1 0,0 0 0,-1-1 0,1 2 0,0 0 0,0 0 0,0 0 0,0 0 0,0 0 0,0 0 0,0 0 0,-1 0 0,1 0 0,0 0 0,0 0 0,0 0 0,0 0 0,0 0 0,0 0 0,-2-1 0,1 0 0,-1-1 0,2 2 0,0 0 0,0 0 0,0 0 0,0 0 0,0 0 0,0 0 0,-1 0 0,0-1 0,0 0 0,-1 0 0,2 1 0,0 0 0,0 0 0,0 0 0,0 0 0,0 0 0,-1 0 0,1 0 0,0 0 0,0 0 0,0 0 0,0 0 0,0 0 0,0 0 0,-1 0 0,1 0 0,0 0 0,0 0 0,0 0 0,0 0 0,0 0 0,0 0 0,0 0 0,-1 0 0,1 0 0,0 0 0,0 0 0,0 0 0,0 0 0,0 0 0,0 0 0,0 0 0,-1 0 0,1 0 0,0 0 0,0 0 0,0 0 0,0 0 0,0 0 0,0 0 0,1 0 0,4 0 0,0 0 0,2 0 0,-3 0 0,1 0 0,-1 0 0,-1 0 0,1 0 0,-2 0 0,2 0 0,1 0 0,-1 0 0,1 0 0,1 0 0,-1 0 0,2 0 0,-4 0 0,1 0 0,-4 0 0,2 0 0,-2 0 0,0 0 0,2 0 0,-2 0 0,2 0 0,0 0 0,-2 0 0,2 0 0,-2 0 0,0 0 0,0 0 0,0 0 0,-1 0 0,1 0 0,0 0 0,0 0 0,0 0 0,0 0 0,0 0 0,0 0 0,-1 0 0,3 0 0,-1 0 0,1 0 0,0 0 0,-2 0 0,4 0 0,-4 0 0,4 0 0,-3 0 0,3 0 0,-4 0 0,2 0 0,-2 0 0,1 0 0,0 0 0,0 0 0,-1 0 0,0 0 0,0 0 0,2 0 0,-2 0 0,2 0 0,-2 0 0,0 0 0,0 0 0,2 0 0,-2 0 0,2 0 0,0 0 0,-2 0 0,2 0 0,-2 0 0,2 0 0,0 0 0,0 0 0,0 0 0,-2 0 0,0 0 0,0 0 0,-1 0 0,1 0 0,0 0 0,0 0 0,0 0 0,0 0 0,0 0 0,0 0 0,0 0 0,-1 0 0,1 0 0,2 0 0,1 0 0,-1 0 0,0 0 0,0 0 0,-2 0 0,2 0 0,-2 0 0,0 0 0,2 0 0,-2 0 0,2 0 0,-2 0 0,2 0 0,-2 0 0,2 0 0,-2 0 0,0 0 0,0 0 0,0 0 0,0 0 0,-1 0 0,1 0 0,0 0 0,0 0 0,0 0 0,0 0 0,0 0 0,0 0 0,0 0 0,-1 0 0,1 0 0,0 0 0,0 0 0,0 0 0,0 0 0,0 0 0,0 0 0,0 0 0,-1 0 0,1 0 0,0 1 0,0 0 0,2 2 0,-2-2 0,2 1 0,0-1 0,-1 0 0,2 3 0,0-4 0,1 4 0,-1-4 0,1 4 0,-2-3 0,0 2 0,2-2 0,-3 2 0,3-1 0,-4 1 0,4 0 0,-4 0 0,2-1 0,0 1 0,-1-2 0,0 2 0,-1-2 0,0 2 0,0-2 0,0 1 0,0-2 0,0 1 0,0 0 0,0 0 0,-1-1 0,1 2 0,0-1 0,0 0 0,0-1 0,0 0 0,0 0 0,-2 2 0,1-2 0,0 4 0,0-4 0,1 2 0,0-2 0,0 2 0,0-2 0,0 2 0,0-2 0,-2 2 0,1-2 0,-1 2 0,2 0 0,0-2 0,0 2 0,0-2 0,0 1 0,0 0 0,0 1 0,0-2 0,-1 0 0,1 0 0,0 0 0,0 1 0,0 0 0,0 2 0,0-2 0,0 0 0,-1 1 0,1-1 0,0 0 0,0 1 0,0-2 0,0 2 0,0 0 0,0-2 0,0 2 0,-1-2 0,1 0 0,0 0 0,0 2 0,0-2 0,0 4 0,0-4 0,0 2 0,0 0 0,-1-2 0,1 3 0,0-2 0,0 1 0,0-2 0,-2 1 0,2 0 0,-2 2 0,0-1 0,1 0 0,-1 0 0,1 0 0,0-2 0,-1 2 0,2 0 0,0-2 0,-2 4 0,2-4 0,-4 4 0,4-4 0,-2 3 0,2 0 0,-1-1 0,0 1 0,0-2 0,-3 2 0,4-2 0,-2 2 0,0-1 0,2 0 0,-2 2 0,2-2 0,0 0 0,-2 2 0,1-4 0,-1 3 0,2-2 0,-2 2 0,0-1 0,0 1 0,-2 0 0,2-1 0,0 2 0,-2 0 0,4 0 0,-4 0 0,2 0 0,0-2 0,-2 1 0,2-1 0,-1 1 0,0 0 0,2-1 0,-1 2 0,2 0 0,-1 0 0,-2-2 0,-1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6T00:47:57.8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 24575,'6'0'0,"2"0"0,-4 0 0,4 0 0,-3 0 0,3 0 0,-4 0 0,6 0 0,-5 0 0,8 0 0,-6 0 0,4 0 0,-3 0 0,-2 0 0,2 0 0,-1 0 0,-1 0 0,0 0 0,-2 0 0,0 0 0,0 0 0,0 0 0,0 0 0,-1 0 0,1 0 0,0 0 0,0 0 0,0 0 0,0 0 0,0 0 0,0-2 0,-1 2 0,1-2 0,0 2 0,0 0 0,0 0 0,0 0 0,0 0 0,0 0 0,0-1 0,-1 0 0,1-1 0,0 1 0,0 0 0,0-2 0,0 2 0,0-2 0,0 2 0,0 0 0,-1 1 0,1 0 0,0 0 0,0 0 0,0-2 0,0 1 0,0 0 0,0 1 0,-2 0 0,-1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6T00:48:12.9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24575,'0'6'0,"0"0"0,2-4 0,-2 2 0,4-2 0,-2 0 0,0 1 0,2-1 0,-4 2 0,4 0 0,-2 0 0,2-2 0,-2 2 0,1-2 0,-1 2 0,2 0 0,0 0 0,0-1 0,-2 1 0,2-2 0,-4 2 0,4-2 0,-2 0 0,0 2 0,1-2 0,-2 2 0,2 0 0,-2 0 0,2-2 0,-2 1 0,2-1 0,-3 2 0,4 0 0,-2 0 0,2 0 0,-2 0 0,2-2 0,-4 1 0,3-1 0,-2 2 0,2-1 0,-2 0 0,2-1 0,-2 2 0,2 0 0,-1 0 0,0 0 0,2-2 0,-4 1 0,4-1 0,-2 2 0,0 0 0,1 0 0,-2 0 0,2 0 0,-2 0 0,2 0 0,-2 0 0,0-1 0,1 0 0,-1 0 0,0-1 0,-1 2 0,2-2 0,-2 2 0,2-2 0,-2 2 0,2-2 0,-2 1 0,4-1 0,-4 2 0,2 0 0,0-2 0,-2 2 0,2-2 0,0 2 0,-2 0 0,2 0 0,-2 0 0,1-1 0,0 1 0,1 0 0,-1 0 0,0 0 0,2 0 0,-2 0 0,2 0 0,-2 0 0,2-1 0,-3 1 0,4 0 0,-4 0 0,4 2 0,-2-2 0,0 2 0,2 0 0,-4-1 0,4 0 0,-2-1 0,0 0 0,2 0 0,-2 0 0,0 2 0,2-2 0,-2 2 0,0-2 0,1 0 0,-2 0 0,2 0 0,-2 0 0,2-1 0,-1 1 0,0 0 0,2 0 0,-2-2 0,0 2 0,2-2 0,-2 2 0,0 0 0,1-2 0,-2 1 0,2-1 0,-1 2 0,2 0 0,-1 0 0,0-2 0,-3 2 0,4-2 0,-4 2 0,4 0 0,-2 0 0,2-1 0,0 1 0,-2 0 0,1-2 0,-2 2 0,2-4 0,-2 4 0,2-4 0,-3 4 0,4-4 0,-4 3 0,4-2 0,-4 2 0,4-2 0,-4 2 0,4-1 0,-2 2 0,2 0 0,-2 0 0,1 0 0,-1 0 0,2 0 0,0 0 0,0-1 0,0 1 0,0 0 0,0 0 0,0 0 0,-1 0 0,2 2 0,-2-2 0,1 2 0,0-2 0,0 2 0,0-2 0,0 4 0,0-3 0,1 2 0,-2-2 0,2 3 0,-1-4 0,0 4 0,0-4 0,0 2 0,0-2 0,-2 0 0,1 2 0,-2-2 0,2 2 0,0 0 0,-1-1 0,2 1 0,-2-1 0,0 0 0,2 1 0,-2 0 0,0-2 0,2 4 0,-2-4 0,0 2 0,2 0 0,-2 2 0,2-1 0,0 1 0,-2-2 0,2-2 0,-2 2 0,2 0 0,0 0 0,0 1 0,0 1 0,0-4 0,0 4 0,0-4 0,0 2 0,0 0 0,0 0 0,0 1 0,2 1 0,-1-2 0,3 3 0,-4-3 0,2 2 0,2-2 0,-3 3 0,3-3 0,-4 0 0,2-2 0,-2 2 0,2-2 0,-2 2 0,0-2 0,0 0 0,0 0 0,0 0 0,-2 0 0,2-1 0,-2 1 0,2 0 0,-1 0 0,0-2 0,-2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6T00:48:14.5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24575,'8'2'0,"-1"2"0,1 3 0,-2-1 0,1 2 0,-1-1 0,-2 1 0,0 1 0,1-1 0,1-2 0,-2 2 0,2-3 0,-2 1 0,0 0 0,-2-2 0,2 2 0,-4-2 0,4 0 0,-4 0 0,2 0 0,0-1 0,-2 1 0,4 0 0,-4 0 0,2 0 0,0 0 0,-2 0 0,4 2 0,-4-2 0,2 2 0,0-2 0,-2 2 0,2-2 0,0 2 0,-2-2 0,2 0 0,-1 0 0,0 0 0,1-1 0,-2 1 0,0-1 0,0-2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8T20:27:57.178"/>
    </inkml:context>
    <inkml:brush xml:id="br0">
      <inkml:brushProperty name="width" value="0.35" units="cm"/>
      <inkml:brushProperty name="height" value="0.35" units="cm"/>
      <inkml:brushProperty name="color" value="#1218CE"/>
    </inkml:brush>
  </inkml:definitions>
  <inkml:trace contextRef="#ctx0" brushRef="#br0">1556 115 24575,'-27'0'0,"2"0"0,12 0 0,1 5 0,-1 2 0,-6 6 0,5 0 0,-12 0 0,12 0 0,-5 0 0,6-1 0,0 1 0,-6-6 0,5 4 0,-5-4 0,6 5 0,1 1 0,-1-6 0,0 4 0,1-10 0,-1 10 0,1-4 0,-1 6 0,0-1 0,1-5 0,5 4 0,-5-10 0,5 11 0,0-5 0,-4 5 0,4-5 0,-5 4 0,5-4 0,-5 5 0,5 1 0,-5-6 0,-1 4 0,0-4 0,-6 6 0,5-1 0,-5-4 0,6 3 0,1-4 0,-1 5 0,0-5 0,1 4 0,-1-4 0,6 6 0,-4-1 0,4 1 0,-6-1 0,1 1 0,-1-1 0,0-5 0,6 4 0,-4-4 0,4 6 0,-5-1 0,-1 1 0,0-1 0,0 7 0,6-5 0,-5 5 0,5-7 0,-5 1 0,-1-1 0,6 1 0,-5 6 0,5-5 0,0 5 0,-4-7 0,4 1 0,-6-1 0,6 1 0,-4-1 0,4 1 0,-6-1 0,6 1 0,-4-1 0,4 1 0,-6-1 0,0 6 0,1-4 0,5 4 0,-4-5 0,9-1 0,-9 1 0,4-1 0,0 0 0,-4-5 0,9 4 0,-3-4 0,-1 0 0,5 4 0,-11-9 0,11 9 0,-5-4 0,1 0 0,3 4 0,-9-4 0,10 5 0,-10 1 0,9-1 0,-9 1 0,10-1 0,-5 1 0,0-6 0,5 4 0,-5-4 0,1 0 0,3 4 0,-9-4 0,10 5 0,-11 1 0,11-1 0,-10-5 0,9 4 0,-9-10 0,4 11 0,-5-6 0,-1 7 0,0-1 0,6 1 0,-4-6 0,10 4 0,-11-10 0,11 10 0,-10-4 0,4 6 0,-6-1 0,6 1 0,-4-6 0,10 4 0,-11-10 0,11 10 0,-5-4 0,1 0 0,3 4 0,-9-4 0,4 0 0,-6-1 0,6-24 0,2 8 0,5-15 0,0 13 0,0-1 0,0 0 0,0 1 0,0-1 0,0 0 0,0 1 0,0-1 0,5 1 0,-3-1 0,9 6 0,-10-4 0,5 4 0,-1 0 0,-3-5 0,9 5 0,-10-5 0,10 5 0,-9-5 0,9 5 0,-4-5 0,5-1 0,-5 1 0,4-1 0,-4 0 0,0 1 0,4-1 0,-10 0 0,11 1 0,-11-1 0,10 1 0,-10-1 0,5 0 0,0 1 0,-5-1 0,10 0 0,-10 1 0,10-1 0,-9 1 0,3-1 0,1 0 0,-5-6 0,10 5 0,-9-5 0,3 6 0,1 1 0,-5-1 0,10 0 0,-9 1 0,9-1 0,-10 0 0,10 1 0,-9-1 0,9 1 0,-10-1 0,10 0 0,-9 1 0,9 5 0,-10-5 0,10 5 0,-9-5 0,9-1 0,-10 1 0,10-1 0,-4 6 0,0-4 0,4 4 0,-4-6 0,6 0 0,-7 1 0,6-1 0,-5 6 0,5-4 0,0 4 0,1 0 0,-1-4 0,1 4 0,-1-6 0,1 0 0,-1 1 0,1-1 0,6 0 0,-5 0 0,11 0 0,-11 0 0,12-1 0,-12 2 0,5 4 0,-7-3 0,7 3 0,-5-4 0,5 4 0,0-3 0,-5 3 0,5-5 0,-6 1 0,-1-1 0,1 6 0,-1-4 0,1 4 0,-1-6 0,1 6 0,-1-4 0,1 10 0,-1-11 0,1 11 0,-6-10 0,4 4 0,-4 0 0,5-5 0,1 5 0,-1-5 0,1 5 0,-1-4 0,0 4 0,1-6 0,-1 6 0,1-4 0,-1 9 0,-5-9 0,4 10 0,-4-5 0,0 0 0,4-1 0,-4 0 0,0-4 0,4 10 0,-4-10 0,6 9 0,-1-9 0,-5 4 0,4 0 0,-4 1 0,6 6 0,-1-5 0,1 3 0,-1-3 0,-5-1 0,4 5 0,-4-5 0,0 0 0,4 5 0,-4-5 0,5 6 0,1 0 0,-6-5 0,4 3 0,-10-9 0,10 10 0,-4-11 0,6 11 0,-6-10 0,-2 4 0,1 0 0,-5-4 0,10 9 0,-9 19 0,3-6 0,-5 18 0,0-17 0,0 1 0,0-1 0,0 1 0,0-1 0,0 1 0,0-1 0,0 1 0,0-1 0,0 1 0,0-1 0,0 1 0,0-1 0,0 1 0,6-6 0,-5 4 0,10-10 0,-9 10 0,9-9 0,-10 9 0,10-10 0,-9 10 0,9-9 0,-10 9 0,10-10 0,-9 10 0,9-10 0,-4 5 0,0 0 0,4-5 0,-10 10 0,10-10 0,-4 5 0,0 0 0,4-5 0,-10 10 0,11-10 0,-11 10 0,10-4 0,-10 6 0,11-6 0,-11 4 0,10-10 0,-10 10 0,10-9 0,-9 9 0,9-4 0,-10 5 0,10-5 0,-9 4 0,9-4 0,-10 6 0,10-1 0,-9 1 0,9-1 0,-10 1 0,10-1 0,-9 1 0,3-1 0,1-5 0,-5 4 0,10-4 0,-9 5 0,9-5 0,-10 4 0,10-4 0,-4 6 0,0-1 0,4-5 0,-9 4 0,9-4 0,-10 6 0,5-1 0,-1-5 0,-3 4 0,3-4 0,1 6 0,-5-1 0,5 1 0,-1-6 0,-3 4 0,9-10 0,-10 10 0,10-9 0,-10 9 0,5-4 0,-6 5 0,6-5 0,-5 4 0,4-4 0,1 6 0,-5-1 0,11 0 0,-11 1 0,4-1 0,1 1 0,-5-1 0,5 1 0,-1-6 0,-3 4 0,3-4 0,-5 5 0,6 1 0,1-1 0,0 1 0,4-1 0,-10 1 0,5-1 0,-1-5 0,-3 4 0,3-4 0,1 0 0,-5 4 0,5-4 0,-1 0 0,-3 4 0,9-10 0,-10 11 0,5-6 0,-6 7 0,5-6 0,-3 4 0,9-4 0,-10 5 0,10-5 0,-9 4 0,9-4 0,-4 0 0,0 4 0,-2-4 0,1 0 0,-5 4 0,10-4 0,-4 6 0,0-1 0,4-5 0,-10 4 0,5-4 0,0 0 0,1-1 0,-1-1 0,6-3 0,-6 3 0,1 1 0,4-5 0,-9 10 0,3-4 0,-10 6 0,3-1 0,-3 1 0,5-1 0,0 0 0,-12-5 0,9 4 0,-9-4 0,6 0 0,-1-1 0,0-1 0,-4-3 0,4 3 0,-6-5 0,0 0 0,1 0 0,5 6 0,-4-5 0,4 5 0,-6-6 0,0 0 0,1 0 0,-1 5 0,0-3 0,1 9 0,-1-10 0,1 5 0,-1-6 0,0 5 0,1-3 0,-1 9 0,0-10 0,1 5 0,5-1 0,-4-3 0,4 3 0,-6-5 0,0 6 0,1-5 0,-1 10 0,0-9 0,1 3 0,-1 1 0,0 1 0,1 0 0,-1-2 0,6 1 0,-4-5 0,4 5 0,-6-6 0,1 0 0,-1 5 0,0-3 0,1 9 0,-1-10 0,6 10 0,-4-9 0,4 9 0,-6-10 0,1 5 0,-1-6 0,0 0 0,6 5 0,-4-4 0,4 5 0,-5 0 0,-1-5 0,0 4 0,1 1 0,-1-5 0,0 5 0,6 0 0,-4-5 0,4 4 0,0 1 0,-4-5 0,4 5 0,-6-6 0,1 0 0,5 5 0,-5-3 0,5 3 0,-5-5 0,-1 6 0,1-5 0,-1 5 0,0-6 0,-6 6 0,5-5 0,-5 5 0,6-6 0,1 0 0,-1 6 0,0-5 0,-6 5 0,5-6 0,-5 5 0,6-3 0,-6 3 0,-2-5 0,1 6 0,-6-5 0,5 11 0,-6-11 0,0 11 0,0-10 0,-1 10 0,1-11 0,0 5 0,6 0 0,-4-5 0,10 5 0,-10-6 0,11 0 0,-5 0 0,6 5 0,0-3 0,-6 3 0,5 1 0,-5-5 0,6 5 0,1-6 0,-1 0 0,0 0 0,1 0 0,-1 0 0,0 0 0,1 0 0,-1 0 0,1 0 0,-1 0 0,6 5 0,-4-3 0,4 3 0,-6-5 0,0 0 0,1 0 0,-1 0 0,1 0 0,-1 0 0,0 0 0,1 0 0,-1 0 0,0 0 0,1 0 0,-1 0 0,0 0 0,1 0 0,-1 0 0,1 0 0,-1 0 0,0 0 0,1 0 0,-1 0 0,0 0 0,1 0 0,-1 0 0,1 0 0,-1 0 0,0 0 0,1 0 0,-1 0 0,0 0 0,1 0 0,-1 0 0,1 0 0,-1 0 0,0 6 0,1-5 0,-1 5 0,0-6 0,1 0 0,-1 0 0,1 0 0,-1 0 0,0 0 0,1 0 0,-1 0 0,0 0 0,1 0 0,5-6 0,7-6 0,7 3 0,0-8 0,4 16 0,-10-10 0,10 4 0,-4-6 0,6 6 0,-7-4 0,6 9 0,-11-9 0,10 10 0,-4-10 0,5 9 0,1-9 0,-1 4 0,1 0 0,-6-4 0,-2 4 0,1-6 0,-5 0 0,5 1 0,-1-1 0,-3 1 0,3-1 0,-5 0 0,6 1 0,-5-1 0,10 0 0,-9 1 0,3-1 0,1 0 0,-5 1 0,10-1 0,-9 1 0,3-1 0,1 0 0,-5 1 0,10-1 0,-9 0 0,9 6 0,-10-4 0,10 4 0,-9-5 0,9 5 0,-10-5 0,10 11 0,-4-10 0,6-3 0,0 0 0,0-5 0,-1 6 0,1 1 0,-1-1 0,0 0 0,1 6 0,0-10 0,6 14 0,2-16 0,0 6 0,5-2 0,-5-11 0,6 11 0,0-11 0,7 4 0,-5-6 0,18 0 0,-23 1 0,13 6 0,-22 2 0,4 5 0,0 1 0,-5 1 0,5-8 0,1 5 0,-6-4 0,5 12 0,0-5 0,-5 5 0,12-7 0,-12 1 0,11 0 0,-4 0 0,-1-1 0,6 1 0,-12-6 0,12 4 0,-11-11 0,10 11 0,-10-5 0,4 1 0,0-2 0,8-12 0,2 5 0,-3 1 0,-7 8 0,0 0 0,-5 5 0,5 0 0,-7 3 0,1 10 0,-1-11 0,1 11 0,-7-10 0,6 9 0,-11-9 0,10 10 0,-10-10 0,10 9 0,-9-9 0,9 10 0,-4-5 0,5 6 0,-5 11 0,-1-3 0,-6 10 0,0-5 0,5-1 0,-3 1 0,3-1 0,-5 1 0,0-1 0,0 7 0,6-5 0,-5 12 0,5-12 0,-6 5 0,0-7 0,6 7 0,-5-5 0,5 5 0,-6-6 0,6-1 0,-5 1 0,5-1 0,-6 1 0,0 6 0,0-5 0,5 5 0,-3-7 0,3 1 0,-5-1 0,0 1 0,0-1 0,6 1 0,-5-1 0,5 1 0,-6-1 0,5-5 0,-3 4 0,3-4 0,-5 5 0,6-5 0,-5 4 0,5-4 0,-1 6 0,-3-1 0,9 1 0,-10-1 0,10 1 0,-9-1 0,9-5 0,-10 4 0,10-4 0,-9 6 0,3-1 0,-5 1 0,0-1 0,0 1 0,0-1 0,0 1 0,0-1 0,0 1 0,0-1 0,0 0 0,-5-5 0,-3-1 0,-4-1 0,-1-3 0,1 9 0,-1-10 0,0 10 0,1-9 0,-1 3 0,0-5 0,1 0 0,-1 0 0,1 0 0,-1 0 0,0 0 0,1 0 0,-1 6 0,0-5 0,1 5 0,-1-6 0,1 0 0,-8 0 0,6 5 0,-5-3 0,6 3 0,-6 1 0,5-4 0,-5 9 0,0-9 0,5 3 0,-12 1 0,12-4 0,-12 10 0,5-11 0,1 5 0,-6-6 0,12 0 0,-17 6 0,15-5 0,-15 5 0,17-6 0,-12 0 0,12 0 0,-12 0 0,12 0 0,-12 0 0,6 0 0,-1 0 0,2 0 0,6 0 0,1 0 0,-1 5 0,0-3 0,1 3 0,-1-5 0,0 0 0,1 6 0,-1-5 0,1 10 0,-1-9 0,0 3 0,6 1 0,-4-5 0,4 5 0,-6-6 0,6 5 0,-4 2 0,39-29 0,-14 8 0,30-31 0,-17 18 0,0 0 0,0 6 0,0-5 0,0 11 0,0-5 0,-6 7 0,4-1 0,-4 1 0,-1 0 0,-1 6 0,-6 1 0,-1 0 0,1 5 0,-1-10 0,1 9 0,-1-3 0,1-1 0,-1 5 0,1-5 0,-7 0 0,6 5 0,-6-5 0,7 6 0,-1 0 0,1 0 0,-1 0 0,1 0 0,-1 0 0,1-5 0,-1 3 0,1-9 0,-1 10 0,1-10 0,-1 9 0,-5-9 0,4 9 0,-9-9 0,9 4 0,-10-5 0,10 5 0,-9-5 0,9 5 0,-10-5 0,5-1 0,-1 6 0,-3-4 0,9 9 0,-4-9 0,5 10 0,0-5 0,-5 12 0,-1 6 0,0-3 0,0 2 0,7-11 0,-1 0 0,1 0 0,-1-6 0,1 5 0,-1-5 0,1 0 0,-1 5 0,1-5 0,-6 6 0,-2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6T00:50:53.2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0 128 24575,'5'0'0,"0"0"0,-2-3 0,1 3 0,-1-4 0,0 1 0,1 3 0,-1-4 0,0 3 0,0-1 0,0 0 0,1-1 0,-1 2 0,0-3 0,0 1 0,0 1 0,1 0 0,-1 0 0,0 0 0,0-1 0,1 3 0,-1-3 0,0 2 0,-1-1 0,1 1 0,-2-2 0,3 3 0,-1-1 0,0-1 0,0 0 0,0 0 0,1 0 0,-1 1 0,-1-2 0,0 3 0,0-3 0,1 3 0,-1-3 0,1 2 0,-1 0 0,1 1 0,0-1 0,0 0 0,1-2 0,-1 3 0,0-3 0,0 3 0,0-2 0,1 1 0,-1 1 0,0-2 0,2 1 0,-1 0 0,0-2 0,0 3 0,-1-2 0,0 2 0,0 0 0,0-1 0,1 1 0,-1-2 0,-1 1 0,0 0 0,0 0 0,1-1 0,1 2 0,-1-3 0,0 3 0,0-2 0,0 1 0,1 1 0,-1-2 0,0 1 0,0 0 0,0-2 0,1 3 0,-1-1 0,0-1 0,0 2 0,0-2 0,1 2 0,-1-1 0,0 1 0,0-2 0,1 2 0,0 0 0,0-1 0,1 0 0,-2 0 0,0 1 0,0 0 0,2-2 0,-1 2 0,1-2 0,-2 2 0,0 0 0,0 0 0,1 0 0,-1 0 0,0 0 0,-1 0 0,-1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6T00:50:55.0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6T00:50:58.1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24575,'7'0'0,"1"0"0,-5 0 0,4 0 0,-3 0 0,2 0 0,-1 0 0,1 0 0,-1 0 0,-2 0 0,2 0 0,-2 0 0,2 0 0,-2 0 0,1 0 0,-1 0 0,0 0 0,2 0 0,-2 0 0,2 0 0,-1 0 0,-1 0 0,0 0 0,0 0 0,0 0 0,1 0 0,-1 0 0,0 0 0,0 0 0,2 0 0,-1 0 0,1 0 0,-2 0 0,0 0 0,0 0 0,0 0 0,1 0 0,-1 0 0,0 0 0,0 0 0,0 0 0,1 0 0,-1 0 0,0 1 0,2-1 0,-2 2 0,2-1 0,-2 0 0,0 0 0,0 0 0,1 0 0,-1 0 0,0-1 0,0 2 0,0-2 0,1 1 0,-1-1 0,0 0 0,0 2 0,0-2 0,1 2 0,-1-2 0,0 0 0,0 1 0,2-1 0,-2 2 0,2-2 0,-2 0 0,0 1 0,1 0 0,-1 0 0,0-1 0,0 0 0,1 1 0,-1 0 0,0 0 0,0 1 0,0-2 0,1 1 0,-1-1 0,0 2 0,0-2 0,0 2 0,1-1 0,0-1 0,0 3 0,0-1 0,0 0 0,-1-1 0,0 1 0,0-1 0,0 1 0,1 1 0,-1-3 0,0 3 0,0-2 0,0 1 0,1 0 0,-1 0 0,0 1 0,0-3 0,-1 3 0,1-3 0,-1 3 0,1-2 0,0 0 0,0-1 0,-1 2 0,1-2 0,-1 3 0,1-3 0,0 3 0,0-3 0,0 2 0,1-1 0,-1-1 0,0 3 0,0-2 0,0 2 0,1-3 0,-1 1 0,0-1 0,0 2 0,1-2 0,-1 3 0,0-3 0,0 2 0,0-2 0,1 0 0,-1 0 0,0 1 0,0-1 0,0 2 0,-1-1 0,1 0 0,-1 0 0,0 1 0,0-2 0,0 1 0,1 1 0,1-2 0,-1 3 0,0-3 0,-1 3 0,1-2 0,-2 1 0,3-1 0,-1 0 0,0 1 0,0-2 0,0 3 0,1-3 0,-1 2 0,0-1 0,0-1 0,0 3 0,1-2 0,-3 1 0,2-1 0,-1 0 0,1-1 0,-1 2 0,1-1 0,-1 1 0,1 0 0,-1-1 0,1-1 0,-2 2 0,1-1 0,1 0 0,-3 1 0,2 0 0,-2 0 0,0-1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6T00:51:28.737"/>
    </inkml:context>
    <inkml:brush xml:id="br0">
      <inkml:brushProperty name="width" value="0.05" units="cm"/>
      <inkml:brushProperty name="height" value="0.05" units="cm"/>
      <inkml:brushProperty name="color" value="#1217CF"/>
    </inkml:brush>
  </inkml:definitions>
  <inkml:trace contextRef="#ctx0" brushRef="#br0">493 1 24575,'-2'11'0,"1"-4"0,-5 1 0,5-3 0,-5-1 0,5 1 0,-3-1 0,2 0 0,-1 1 0,-1-1 0,2 1 0,-1-1 0,-1 0 0,4 1 0,-4-1 0,2 0 0,-1 3 0,-1-2 0,2 2 0,-1-3 0,-1 0 0,4 1 0,-4-1 0,3 1 0,-3-1 0,4 0 0,-4 1 0,1-1 0,1 0 0,-2 1 0,2-3 0,-1 2 0,-1-1 0,4 1 0,-4 0 0,1 1 0,1-1 0,-2 1 0,1-1 0,1 0 0,-2 1 0,4-1 0,-4 0 0,3 1 0,-3-1 0,2 1 0,-1-1 0,-1 0 0,4 1 0,-4-1 0,1 0 0,-1 1 0,2-1 0,-2 1 0,3-1 0,-3-2 0,4 2 0,-4-1 0,1 1 0,1 1 0,-2-1 0,3 0 0,-3 1 0,4-1 0,-2 0 0,0-1 0,1 1 0,-2-4 0,2 4 0,-3-1 0,4 1 0,-4 0 0,3 1 0,-3-1 0,2 0 0,-1 1 0,-1-1 0,4 1 0,-4-1 0,3 0 0,-2-1 0,2 1 0,-3-2 0,2 3 0,-1-1 0,-1 0 0,4 1 0,-4-3 0,3 2 0,-1-2 0,0 3 0,0-1 0,-1 1 0,-1-1 0,4 0 0,-4 1 0,4-1 0,-4 0 0,3 1 0,-3-1 0,4 1 0,-2-1 0,0 0 0,1 1 0,-1-1 0,0 1 0,2-1 0,-4 0 0,3 1 0,-3-1 0,4 0 0,-4 1 0,4-1 0,-4 1 0,3-1 0,-1 0 0,0 1 0,2-1 0,-4 0 0,3 1 0,-1-1 0,0 1 0,2-1 0,-2 0 0,0 1 0,1-1 0,-3 0 0,4 1 0,-2-1 0,0-1 0,2 1 0,-2-2 0,0 2 0,1 1 0,-3-1 0,4 1 0,-2-1 0,0-2 0,1 2 0,-1-1 0,0 1 0,2 0 0,-2 1 0,0-1 0,1 1 0,-3-1 0,4 0 0,-2 1 0,0-1 0,1 0 0,0 1 0,-1-3 0,1 2 0,-3-1 0,4 1 0,-2 0 0,2 1 0,-2-1 0,1 1 0,-1 1 0,0-1 0,2 2 0,-2-3 0,0 3 0,1-2 0,-1 1 0,0 1 0,1-2 0,-3 4 0,3-2 0,-3 3 0,4-3 0,-2 2 0,0-4 0,1 4 0,-3-4 0,4 4 0,-4-2 0,3 5 0,-3-2 0,1 5 0,0-5 0,-1 2 0,3-2 0,-3-1 0,3-2 0,-3 2 0,4-4 0,-2 2 0,0-3 0,1 1 0,-1-1 0,0 0 0,2 1 0,-2-1 0,2 1 0,-2-3 0,1 2 0,-1-2 0,2 3 0,-2-1 0,2 0 0,-2 1 0,0-1 0,1 1 0,-1-1 0,0 0 0,2 1 0,-2-1 0,0 1 0,1-1 0,-1 0 0,2 1 0,-1-3 0,0 2 0,-1-2 0,0 3 0,2-1 0,-2 1 0,2-1 0,-2 0 0,1 1 0,-1-1 0,0-1 0,2 0 0,-2 0 0,0 1 0,1 1 0,-1-1 0,2 0 0,-2 1 0,2-1 0,-2 0 0,0 1 0,1-1 0,-1 1 0,2-1 0,0 0 0,-2 1 0,2-1 0,-2 1 0,2-1 0,0 0 0,0 1 0,-2-3 0,0 0 0,-1-2 0,1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6T00:51:32.965"/>
    </inkml:context>
    <inkml:brush xml:id="br0">
      <inkml:brushProperty name="width" value="0.05" units="cm"/>
      <inkml:brushProperty name="height" value="0.05" units="cm"/>
      <inkml:brushProperty name="color" value="#1217CF"/>
    </inkml:brush>
  </inkml:definitions>
  <inkml:trace contextRef="#ctx0" brushRef="#br0">404 1 24575,'0'7'0,"0"1"0,0-3 0,-2 2 0,1-1 0,-3-1 0,4 2 0,-4 0 0,1-2 0,1 4 0,-2-5 0,3 5 0,-3-4 0,4 2 0,-4 0 0,1-2 0,1 4 0,-2-4 0,3 1 0,-1-1 0,0-1 0,2 3 0,-4-2 0,3 1 0,-3-1 0,4-1 0,-4 3 0,3-2 0,-3 1 0,4 1 0,-4-2 0,3 1 0,-3 1 0,2-2 0,-1 2 0,-1-3 0,4 0 0,-5 3 0,3-2 0,-1 2 0,-1-3 0,4 3 0,-4-2 0,3 1 0,-3-1 0,4-1 0,-4 1 0,2-1 0,-1 0 0,1 1 0,0-1 0,2 0 0,-4 1 0,3-1 0,-3 3 0,2-2 0,-1 1 0,-1 3 0,1-4 0,1 4 0,-2-2 0,3-2 0,-3 1 0,4 1 0,-4-2 0,3 2 0,-3-1 0,3-1 0,-3 2 0,4 0 0,-4-3 0,1 5 0,1-4 0,-2 2 0,3-3 0,-3 1 0,4 1 0,-4 1 0,1 0 0,1 0 0,-2-1 0,3-1 0,-1 2 0,0-3 0,2 1 0,-4-1 0,3 1 0,-3-3 0,4 2 0,-2-2 0,0 3 0,1-1 0,-3 0 0,2 1 0,0-1 0,-2 1 0,3-1 0,-1 0 0,0 1 0,2-1 0,-4 3 0,3-2 0,-3 1 0,3-1 0,-3-1 0,4 3 0,-4-2 0,4 1 0,-4-1 0,3-1 0,-3 1 0,4-1 0,-4 0 0,3 1 0,-3-1 0,4 0 0,-4 1 0,3-1 0,-3-1 0,4 1 0,-4-2 0,4 2 0,-2 1 0,0-1 0,-1 1 0,1-1 0,0 0 0,0 1 0,-1-1 0,1 0 0,0 1 0,0-1 0,1 1 0,-1-1 0,2 0 0,-2 1 0,2-1 0,-2 0 0,0 1 0,1-1 0,-2 1 0,2-1 0,-3 0 0,4 1 0,-2-1 0,0 1 0,1-1 0,-1 0 0,2 1 0,-2-1 0,2 0 0,-2 1 0,0-1 0,1 1 0,-3-3 0,4 2 0,-2-2 0,0 1 0,1 1 0,-1-2 0,1 2 0,0 1 0,-1-1 0,0 1 0,2-1 0,-4 0 0,3 1 0,-3-1 0,4 0 0,-2 1 0,0-1 0,1 1 0,-1-1 0,2 0 0,0 1 0,-2-1 0,2 1 0,-2-1 0,2 0 0,0 1 0,0-1 0,-2 0 0,1 1 0,-1-1 0,2 1 0,-2-1 0,2 0 0,-2 1 0,2-1 0,-2 3 0,1-2 0,-1 1 0,2-1 0,0-1 0,-2 0 0,2 1 0,-2-1 0,2 1 0,0 1 0,-2-1 0,1 2 0,-1-3 0,2 1 0,0-1 0,-2 0 0,2 1 0,-2-1 0,2 1 0,0-1 0,0 0 0,0 1 0,0-1 0,-2 0 0,1 1 0,-1-1 0,2 1 0,0-1 0,0 0 0,0 1 0,0-1 0,0 1 0,0-1 0,0 0 0,-1 1 0,0-1 0,-1 0 0,2 1 0,0-1 0,0 1 0,0-1 0,0 0 0,0 1 0,0-1 0,0 0 0,0 1 0,0-1 0,0 1 0,0-1 0,0 0 0,0 1 0,0-3 0,0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6T00:51:34.445"/>
    </inkml:context>
    <inkml:brush xml:id="br0">
      <inkml:brushProperty name="width" value="0.05" units="cm"/>
      <inkml:brushProperty name="height" value="0.05" units="cm"/>
      <inkml:brushProperty name="color" value="#1217CF"/>
    </inkml:brush>
  </inkml:definitions>
  <inkml:trace contextRef="#ctx0" brushRef="#br0">65 5 24575,'-11'0'0,"0"2"0,3-1 0,1 3 0,1-2 0,1 1 0,1-1 0,-3-2 0,4 2 0,1-2 0,6 2 0,1-2 0,1 0 0,-1 0 0,-1 0 0,0 0 0,1 0 0,-1-2 0,0 2 0,3-4 0,-2 1 0,2 0 0,-3 1 0,0 0 0,1 2 0,-1-2 0,1 2 0,-3-2 0,0 2 0,-2-2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6T00:51:39.072"/>
    </inkml:context>
    <inkml:brush xml:id="br0">
      <inkml:brushProperty name="width" value="0.05" units="cm"/>
      <inkml:brushProperty name="height" value="0.05" units="cm"/>
      <inkml:brushProperty name="color" value="#1217CF"/>
    </inkml:brush>
  </inkml:definitions>
  <inkml:trace contextRef="#ctx0" brushRef="#br0">558 1 24575,'-6'4'0,"-2"-1"0,7 1 0,-6-2 0,5 3 0,-2-1 0,-1 0 0,1 1 0,-1-1 0,1 1 0,-1-3 0,1 2 0,-1-2 0,3 3 0,-2-3 0,4 2 0,-4-2 0,1 1 0,1 1 0,-2-2 0,1 3 0,-1-1 0,-1 0 0,1 1 0,0-1 0,-1 1 0,1-1 0,-1 0 0,1 1 0,-1-1 0,1 0 0,0 1 0,-1-1 0,1-1 0,1 1 0,-1-4 0,2 2 0,-1 0 0,-1 0 0,2 1 0,0 1 0,-2-4 0,3 4 0,-3-3 0,2 2 0,-3 0 0,1-1 0,1 2 0,-1-3 0,2 3 0,-2-2 0,1 2 0,-1-1 0,4 1 0,-4-2 0,3 3 0,-3-3 0,4 2 0,-4-4 0,3 4 0,-3-3 0,4 3 0,-4-4 0,3 4 0,-3-2 0,4 3 0,-4-3 0,4 2 0,-4-3 0,3 3 0,-3-4 0,4 4 0,-4-2 0,1 3 0,-1-3 0,1 2 0,-1-2 0,2 3 0,0-1 0,-2-1 0,3 1 0,-1-2 0,0 0 0,2 2 0,-4-3 0,3 3 0,-3-2 0,4 3 0,-2-1 0,0-2 0,1 2 0,-3-1 0,4 1 0,-2 0 0,0-1 0,2 1 0,-4-4 0,3 4 0,-1-1 0,0 1 0,2 0 0,-4 1 0,3-1 0,-1 0 0,0 1 0,2-1 0,-4 1 0,3-1 0,-1 0 0,0 1 0,2-1 0,-2 1 0,0-1 0,1 0 0,0 1 0,1-1 0,-2 0 0,1 1 0,-3-1 0,4 1 0,-2 1 0,0-1 0,1 2 0,-3-3 0,4 3 0,-4-2 0,3 1 0,-1-1 0,0 1 0,2-1 0,-2 2 0,0-3 0,1 1 0,-1 2 0,0-3 0,2 3 0,-2-3 0,2 1 0,-2-1 0,1 1 0,-1-1 0,2 0 0,-2 1 0,2 1 0,-2-1 0,0 2 0,1 0 0,-1-2 0,2 1 0,-2 1 0,2-2 0,-2 4 0,0-4 0,1 4 0,-1-4 0,0 6 0,-1-4 0,1 2 0,0-2 0,0-3 0,1 3 0,-3-2 0,4 2 0,-4-3 0,3 0 0,-1 1 0,0-1 0,2 1 0,-4-1 0,3 0 0,-1 1 0,2-1 0,-2 1 0,2-1 0,-4 0 0,3 1 0,-2-1 0,2 0 0,-3 1 0,4-1 0,-4 1 0,3-1 0,-3 0 0,2 1 0,-1-1 0,-1 0 0,4 1 0,-4-1 0,3 1 0,-3-1 0,2 0 0,0 1 0,-2-1 0,3 1 0,-3-1 0,2 0 0,-1 1 0,-1-1 0,2 0 0,-1 1 0,-1-1 0,4 1 0,-2-1 0,0-2 0,2 2 0,-4-1 0,1 1 0,1 0 0,0 1 0,0-1 0,1 1 0,-3-1 0,4 0 0,-2 1 0,0-3 0,1 2 0,-1-1 0,0 1 0,2 0 0,-2 1 0,2-1 0,-2 0 0,2 1 0,-4-1 0,3 1 0,-1-1 0,2 0 0,0 1 0,0-1 0,0 0 0,-2 1 0,2-1 0,-2 1 0,2-1 0,0 0 0,0 1 0,-2 1 0,1-1 0,-1 2 0,2-3 0,0 3 0,0-2 0,0 2 0,0-3 0,0 0 0,-2 1 0,1-1 0,-1 1 0,2-1 0,0 0 0,-2 1 0,2 1 0,-2-1 0,2 2 0,0-3 0,0 1 0,-2-1 0,2 0 0,-2 1 0,2-1 0,0 1 0,0-1 0,0 0 0,0 1 0,0-1 0,-2 0 0,1 1 0,-1 1 0,2-1 0,0-1 0,0-2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8T20:28:24.5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187 513 24575,'0'13'0,"0"0"0,0 1 0,0-1 0,0 4 0,0-6 0,0 5 0,3-9 0,-2 5 0,2-2 0,-1 0 0,-1 6 0,4-6 0,-4 2 0,2-3 0,-3-3 0,0 0 0,-3-8 0,2-3 0,-5-5 0,3-2 0,-4 5 0,4-6 0,0 3 0,3 0 0,-3-3 0,2 6 0,-2-2 0,3 3 0,-2 0 0,1 0 0,-2-1 0,3 1 0,0 0 0,0 0 0,0 0 0,0-1 0,0 1 0,0 0 0,0 0 0,0 0 0,-3 2 0,3-1 0,-3 1 0,3-2 0,-3 0 0,3 0 0,-6 2 0,5-1 0,-4 4 0,4-4 0,-4 4 0,4-4 0,-2 1 0,1-2 0,1 0 0,-2 0 0,0 2 0,0 2 0,-3 2 0,0 0 0,-1 0 0,4 2 0,0 2 0,3 2 0,3 0 0,0 0 0,3 0 0,1 0 0,-4 0 0,2 0 0,-1 0 0,-1 1 0,0-1 0,0-3 0,-3 2 0,6-4 0,-6 5 0,6-6 0,-6 6 0,6-6 0,-3 6 0,1-3 0,1 3 0,-2 0 0,4 0 0,-1 1 0,-3-1 0,2 0 0,-1 0 0,2 0 0,0-3 0,0 3 0,0-3 0,0 3 0,0 0 0,1 0 0,-1 1 0,0-1 0,0-3 0,0 2 0,0-1 0,0 2 0,0 0 0,-2 0 0,1 0 0,-2-2 0,1 1 0,1-2 0,-4 4 0,4-1 0,-4 0 0,4-3 0,-4 3 0,2-3 0,-3 3 0,3-3 0,-3 3 0,6-3 0,-6 3 0,6-2 0,-6 1 0,6-1 0,-5 2 0,1 0 0,1 0 0,-2 0 0,1 0 0,1 0 0,-2 0 0,4 0 0,-4 0 0,4 4 0,-1-3 0,0 2 0,1-3 0,-2 0 0,1 0 0,1 3 0,-4-2 0,5 3 0,-6-4 0,3 0 0,-3 0 0,-3-9 0,2 2 0,-4-8 0,4 2 0,-5-2 0,3 2 0,-4-2 0,1 3 0,3-4 0,-3 3 0,3-2 0,-3 3 0,2 0 0,-1-4 0,1 3 0,0-2 0,-1 3 0,2 0 0,-4-1 0,1 1 0,0-3 0,-4-1 0,3 0 0,-2-3 0,-1 3 0,3 0 0,-3-3 0,4 6 0,0-2 0,0 3 0,-1 0 0,4-1 0,-2 1 0,1 0 0,1 0 0,-3 3 0,6-3 0,-3 8 0,3 1 0,0 4 0,0 2 0,0-3 0,3 0 0,0 0 0,0 4 0,3-4 0,-3 4 0,3-4 0,0 0 0,-2 0 0,1 0 0,-4 0 0,4 0 0,-1 0 0,-1 1 0,2-1 0,-1 0 0,-1 0 0,3 3 0,-5-2 0,4 2 0,-1-3 0,-1 0 0,2 1 0,-4-1 0,2 0 0,0 0 0,-3 0 0,6-3 0,-6 3 0,6-6 0,-6 6 0,3-3 0,0 1 0,-2 1 0,4-4 0,-4 4 0,4-4 0,-4 4 0,4-4 0,-1 2 0,-1-1 0,2-1 0,-4 4 0,4-1 0,-4 2 0,5 0 0,-3 0 0,0 0 0,3 0 0,-3 0 0,1 1 0,1-4 0,-4 2 0,1-1 0,1 2 0,-2 0 0,1 0 0,1 0 0,-2 0 0,2 0 0,-1 0 0,-1 1 0,2-1 0,-1 0 0,2 0 0,-1 0 0,0 0 0,0 0 0,-3 0 0,3 0 0,0 0 0,-3 1 0,3-1 0,0 0 0,-3 0 0,3 0 0,0 0 0,-2 0 0,4 0 0,-2 0 0,3 0 0,-2 1 0,-1-1 0,-1-3 0,-1 2 0,4-1 0,-4 2 0,4-3 0,-4 3 0,5-3 0,-6 3 0,6-2 0,-6 1 0,6-2 0,-6 4 0,6-1 0,-5 0 0,4 0 0,-4 0 0,4 0 0,-4 0 0,1 0 0,1 0 0,-2 0 0,4-2 0,-4 1 0,2-1 0,-1 2 0,-1 0 0,4 0 0,-4 0 0,2 0 0,0-2 0,-3 1 0,6-2 0,-6 3 0,6 1 0,-6-1 0,3 0 0,0 0 0,-2 0 0,4 0 0,-4 3 0,4-2 0,-4 2 0,4 1 0,-4-3 0,5 5 0,-3-5 0,1 5 0,1-5 0,-1 6 0,0-6 0,1 5 0,-1-5 0,2 2 0,0-3 0,-2 4 0,1-4 0,-2 4 0,1-4 0,1 0 0,-1 0 0,2 0 0,0 0 0,0 0 0,0 0 0,0 1 0,0-1 0,0 0 0,0 0 0,1 0 0,-1 0 0,0 0 0,0 0 0,0 0 0,0 0 0,0 1 0,0-1 0,0 0 0,-2 0 0,1-3 0,-1 0 0,2 0 0,0-3 0,0 3 0,0-3 0,0 0 0,0 0 0,0 0 0,0 0 0,0 0 0,1 0 0,-1 0 0,0 3 0,0 0 0,0 3 0,-3 0 0,3-2 0,-6 1 0,6-4 0,-5 4 0,4-4 0,-4 4 0,4-4 0,-4 4 0,4-4 0,-1 5 0,-1-3 0,2 0 0,-4 3 0,2-3 0,-1 1 0,-1 1 0,5-4 0,-6 4 0,6-2 0,-6 4 0,6-4 0,-6 2 0,6-4 0,-5 4 0,4-4 0,-2 2 0,3-3 0,-2 3 0,-1 0 0,-1 0 0,-1 3 0,2-3 0,-1 1 0,-1 1 0,5-4 0,-3 1 0,3-2 0,0 0 0,0 0 0,0 0 0,0-2 0,0 1 0,1-5 0,-1 0 0,-3-1 0,3-2 0,-5 2 0,4 4 0,-4-3 0,4 3 0,-4-3 0,4 0 0,-4-4 0,4 3 0,-1-2 0,2 3 0,0-3 0,0 2 0,1-6 0,-1 6 0,1-5 0,-1 5 0,0-6 0,1 3 0,2 0 0,-1-3 0,1 3 0,1-4 0,-3 4 0,2-2 0,-2 5 0,-1-3 0,0 4 0,0 0 0,0 0 0,0 0 0,0 0 0,-2-1 0,1 1 0,-1 3 0,2-3 0,-3 3 0,2-3 0,-1-1 0,2 1 0,-3 0 0,3 0 0,-3 0 0,3 0 0,0-1 0,0 1 0,1 0 0,-1 3 0,0-3 0,0 3 0,0-1 0,-3-1 0,3 4 0,-3-4 0,3 1 0,-2-2 0,1 3 0,-4-3 0,4 5 0,-4-4 0,4 2 0,-1-4 0,2 1 0,0 0 0,-3 0 0,3 2 0,-6-1 0,6 2 0,-3-4 0,3 1 0,0 0 0,-2 0 0,1 2 0,-4-1 0,4 1 0,-1 1 0,-1-2 0,2 1 0,-4-2 0,5 3 0,-6-3 0,6 5 0,-6-4 0,6 1 0,-3-2 0,1 0 0,1 3 0,-4-3 0,4 3 0,-2-3 0,1-1 0,1 4 0,-4-3 0,4 3 0,-4-3 0,2 0 0,-1 2 0,-1-1 0,5 4 0,-6-4 0,3 1 0,0-2 0,-3 0 0,6 0 0,-3-1 0,1 1 0,-2 0 0,1 3 0,-2-3 0,4 3 0,-2-3 0,1-1 0,1 4 0,-4-2 0,4 1 0,-4-2 0,4 2 0,-4-1 0,5 2 0,-6-4 0,6 1 0,-6 0 0,6 0 0,-6 0 0,6 0 0,-5-1 0,1 1 0,1 3 0,-2-3 0,4 3 0,-4-3 0,4 2 0,-4-1 0,2 1 0,-1-2 0,-1 0 0,2 0 0,-1 2 0,-1-1 0,2 1 0,0 1 0,-3-2 0,6 4 0,-6-5 0,3 3 0,0-3 0,0 0 0,0-1 0,3 1 0,-5 0 0,4 3 0,-4-3 0,4 3 0,-2-3 0,1-1 0,1 1 0,-4 0 0,4 3 0,-4-3 0,5 5 0,-6-4 0,6 1 0,-6-2 0,6 3 0,-6-3 0,6 3 0,-3-3 0,1 0 0,1 2 0,-4-1 0,4 1 0,-2 1 0,1 3 0,-1 3 0,-3 3 0,0 0 0,0 0 0,0 1 0,0-1 0,-3 0 0,2 0 0,-4 0 0,4 0 0,-4 0 0,4 0 0,-5 0 0,6 0 0,-6 1 0,3-1 0,-1 0 0,-1-3 0,4 3 0,-4-6 0,4 6 0,-5-3 0,3 3 0,-3-2 0,2 1 0,2-2 0,-1 1 0,0 1 0,-4-1 0,1 2 0,3 0 0,-3-3 0,6 3 0,-6-3 0,5 3 0,-4 0 0,4 0 0,-4 0 0,4 0 0,-4 1 0,4-1 0,-5 0 0,3 0 0,0 0 0,-3 0 0,3 0 0,-1 0 0,-1 0 0,1 0 0,1 1 0,-3-1 0,3 0 0,-1 0 0,-1 0 0,4 0 0,-4 0 0,1 0 0,1 0 0,-3 0 0,3 1 0,0-1 0,-3 0 0,3 0 0,-1 0 0,-1 0 0,4 0 0,-4 0 0,1 0 0,1 0 0,-3 1 0,6-1 0,-6 0 0,5 0 0,-4 0 0,1 0 0,1 0 0,-2 0 0,1 0 0,1 1 0,-3-4 0,6 2 0,-6-1 0,3 5 0,-4-3 0,4 3 0,-2-3 0,1 0 0,1 0 0,-3 1 0,3-1 0,-1 0 0,2 0 0,-1 0 0,-1-3 0,1 3 0,0-3 0,0 0 0,3 3 0,-6-3 0,6 3 0,-6 1 0,5-1 0,-4 0 0,2 0 0,-1 0 0,-1-3 0,4 3 0,-5-3 0,6 3 0,-6-2 0,3 1 0,-1-2 0,-1 1 0,4 1 0,-4-4 0,4 4 0,-2-1 0,1-1 0,1 3 0,-5-6 0,6 6 0,-6-6 0,6 6 0,-6-6 0,5 6 0,-1-8 0,2-6 0,0-3 0,0-9 0,0-2 0,3-1 0,1-7 0,3 4 0,4-1 0,1-3 0,-1 8 0,3-4 0,-6 0 0,6 4 0,-6-4 0,5 4 0,-5-3 0,3 2 0,-1-2 0,-2 3 0,3-4 0,-1 4 0,-2-4 0,3 5 0,-4-1 0,0 4 0,0-2 0,0 2 0,0-4 0,0 1 0,0-5 0,4-1 0,1-8 0,1-1 0,2-1 0,-3-3 0,0 8 0,3-3 0,-6 8 0,1 1 0,-3 5 0,0 3 0,0 4 0,-1 5 0,1 0 0,-1 2 0,0-3 0,-2 1 0,1 2 0,-2-2 0,3 2 0,-2 1 0,1 0 0,-1 0 0,-1 0 0,2 0 0,-1-1 0,-1 1 0,3 3 0,-3-3 0,0 3 0,3-1 0,-3-1 0,3 4 0,0-4 0,1 4 0,-1-4 0,0 4 0,0-5 0,0 3 0,0-3 0,0 0 0,0-1 0,0 1 0,0 0 0,1 0 0,-1 0 0,0 2 0,0-1 0,0 4 0,0-4 0,0 1 0,0-2 0,0 3 0,0-3 0,1 3 0,-1-1 0,-3-1 0,2 1 0,-1 1 0,2-3 0,0 3 0,0-3 0,0 0 0,0 0 0,0-1 0,1 1 0,-1 0 0,-3 0 0,2 0 0,-7 2 0,2 1 0,-7 6 0,1 1 0,0 2 0,0-3 0,0 0 0,0-1 0,-1-1 0,1 2 0,0-3 0,0 0 0,0 0 0,0 0 0,-1 0 0,1 0 0,0 0 0,0 0 0,0 0 0,-4 0 0,3 0 0,-2 0 0,3 0 0,-3 0 0,2 0 0,-3 0 0,4-3 0,0 0 0,0-1 0,0 2 0,-1-1 0,4-1 0,-3 1 0,3-3 0,-3 3 0,0-3 0,-1 2 0,1-1 0,0 4 0,3-4 0,-3 4 0,3-2 0,-3 3 0,2-2 0,-1 1 0,1-2 0,1 0 0,-3 3 0,3-3 0,-3 3 0,0-3 0,-1 3 0,4-6 0,-3 5 0,6-4 0,-6 4 0,3-4 0,-3 4 0,0-2 0,2 1 0,-1 1 0,1-2 0,-2 3 0,0 0 0,0 0 0,0 0 0,-1 0 0,1 0 0,0 0 0,0-3 0,0 3 0,-1-3 0,1 0 0,0 2 0,0-4 0,0 4 0,-4-4 0,3 4 0,-2-2 0,0 0 0,2 2 0,-3-2 0,1 3 0,2 0 0,-2 0 0,3 0 0,-1 0 0,1 0 0,0 0 0,0 0 0,0 0 0,-4 0 0,0 0 0,0 0 0,-6 0 0,5 0 0,-6 0 0,4 0 0,-4 0 0,3 0 0,-7 3 0,3-2 0,-8 2 0,4 0 0,-4-2 0,0 6 0,4-6 0,-4 2 0,5 0 0,3-2 0,1 5 0,0-5 0,3 5 0,0-5 0,1 1 0,3 1 0,-13-2 0,8 5 0,-8-2 0,6-1 0,3 0 0,-7 0 0,7-2 0,-3 2 0,4-3 0,-1 0 0,-3 0 0,3 0 0,-3 0 0,4 0 0,3 0 0,-3 0 0,6 0 0,-5 0 0,5 0 0,-3 0 0,4 0 0,0 0 0,0 0 0,0 0 0,-3 0 0,2 0 0,-2 0 0,3 0 0,0 0 0,-1 0 0,1 0 0,0 0 0,0 0 0,0 3 0,0-2 0,-1 2 0,-2-3 0,2 2 0,-5-1 0,5 4 0,-6-4 0,6 2 0,-5-3 0,5 2 0,-6-1 0,6 2 0,-5-3 0,5 0 0,-6 0 0,3 0 0,-3 0 0,0 0 0,-1 0 0,1 0 0,3 0 0,-3 0 0,6 0 0,-5 0 0,5 0 0,-6 0 0,3 3 0,0-3 0,-2 3 0,1 0 0,1-2 0,-2 2 0,2 0 0,-1-2 0,-1 5 0,2-6 0,0 6 0,-3-5 0,3 1 0,0 1 0,2-2 0,1 1 0,1 1 0,0-2 0,0 2 0,2-1 0,-1-1 0,1 2 0,1-1 0,-2-1 0,1 2 0,-2-1 0,0-1 0,0 2 0,-1 0 0,1-3 0,0 3 0,0-3 0,0 0 0,0 0 0,-1 0 0,1 0 0,0 3 0,0-3 0,0 6 0,0-6 0,-1 3 0,1-3 0,3 3 0,-3-2 0,3 1 0,-1-4 0,7-2 0,1 1 0,5-3 0,-3 6 0,0-3 0,-2 0 0,1 2 0,-2-1 0,1-1 0,1 2 0,-1-4 0,2 4 0,-3-5 0,2 6 0,-1-3 0,2 0 0,0 3 0,0-3 0,0 3 0,0 0 0,-2-3 0,1 2 0,-1-4 0,2 4 0,0-1 0,0 2 0,-3-3 0,3 2 0,-3-2 0,0 1 0,3 1 0,-3-2 0,3 3 0,0 0 0,1 0 0,-1 0 0,0-3 0,0 3 0,0-3 0,0 3 0,-3 3 0,-6 0 0,-4 4 0,-6 2 0,-1 2 0,1-1 0,3-1 0,-3-2 0,6-1 0,1 0 0,0-2 0,3-2 0,2-2 0,4 0 0,4 0 0,2 0 0,-3 3 0,3 1 0,-2-1 0,3 0 0,-4 0 0,3 0 0,-2 1 0,5 2 0,-2-6 0,0 3 0,3 0 0,-3-2 0,3 2 0,0-3 0,1 3 0,-1-2 0,0 2 0,0 0 0,-3-3 0,0 6 0,-1-5 0,-2 1 0,2 1 0,-3-2 0,0 1 0,0-2 0,-2 0 0,-2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8T20:28:30.529"/>
    </inkml:context>
    <inkml:brush xml:id="br0">
      <inkml:brushProperty name="width" value="0.05" units="cm"/>
      <inkml:brushProperty name="height" value="0.05" units="cm"/>
      <inkml:brushProperty name="color" value="#1218CE"/>
    </inkml:brush>
  </inkml:definitions>
  <inkml:trace contextRef="#ctx0" brushRef="#br0">0 600 24575,'0'-13'0,"0"-1"0,0-3 0,4-9 0,3 9 0,1-12 0,6 1 0,2 2 0,0-10 0,3 10 0,-5 7 0,0-5 0,3 6 0,3-2 0,-6 3 0,1 6 0,-8 5 0,-1 4 0,0 1 0,-3-5 0,3 6 0,-3-3 0,3 3 0,0 0 0,0 0 0,1 0 0,-4-3 0,0 0 0,-3-3 0,2-1 0,-1-2 0,5-1 0,-3-3 0,8-8 0,0-2 0,4-4 0,0 1 0,3 4 0,-6 0 0,2 4 0,-7 4 0,-1 5 0,0 2 0,-2 7 0,-2 0 0,-4 7 0,1-1 0,-5 0 0,3 0 0,0 0 0,-3 0 0,-1 0 0,0 1 0,-2-1 0,0 3 0,-1-2 0,-4 3 0,4-4 0,1 0 0,3 1 0,0-1 0,-1-3 0,1 3 0,0-6 0,0 3 0,2 0 0,-1 0 0,1 0 0,-2 3 0,0-3 0,0 3 0,0 0 0,2 0 0,2-2 0,2-1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8T20:28:43.680"/>
    </inkml:context>
    <inkml:brush xml:id="br0">
      <inkml:brushProperty name="width" value="0.05" units="cm"/>
      <inkml:brushProperty name="height" value="0.05" units="cm"/>
      <inkml:brushProperty name="color" value="#1218CE"/>
    </inkml:brush>
  </inkml:definitions>
  <inkml:trace contextRef="#ctx0" brushRef="#br0">411 129 24575,'-6'0'0,"-1"0"0,1 0 0,0 0 0,0 0 0,3 3 0,-6 1 0,7 2 0,-6 0 0,4 0 0,1 0 0,-3 0 0,6 0 0,-6 1 0,6-1 0,-6-3 0,5 2 0,-4-1 0,1 2 0,1 0 0,-2 0 0,1-2 0,-2 1 0,0-2 0,-4 4 0,6-1 0,-8-3 0,8 3 0,-5-5 0,5 4 0,-1-4 0,1 4 0,-2-4 0,3 4 0,-3-4 0,3 4 0,0-1 0,-3-1 0,5 2 0,-4-1 0,1 2 0,-2 0 0,3 0 0,-3-2 0,6 1 0,-6-4 0,5 4 0,-4-2 0,2 1 0,-1 1 0,-1-4 0,4 4 0,-5-4 0,6 4 0,-6-4 0,6 5 0,-6-6 0,3 6 0,-1-3 0,-1 0 0,4 3 0,-4-5 0,1 1 0,1 1 0,-3-2 0,3 4 0,-3-2 0,-1 4 0,1-1 0,3 0 0,-3 0 0,6 0 0,-6 0 0,6 0 0,-6-2 0,5 1 0,-4-4 0,4 4 0,-2-2 0,1 1 0,1 1 0,-2-1 0,1 2 0,1 0 0,-2 0 0,3 0 0,0 0 0,0 0 0,0 0 0,0 0 0,0 1 0,0-1 0,0 0 0,0 0 0,0 0 0,0 0 0,-3-3 0,0 0 0,-3-3 0,0 0 0,-1 0 0,4 3 0,-3-2 0,3 1 0,0 1 0,-3-2 0,3 1 0,-3-2 0,11-5 0,0 0 0,8-4 0,-4 3 0,0 2 0,-2-1 0,2 4 0,-2-2 0,2 0 0,-2 3 0,2-3 0,-3 3 0,0-3 0,0 2 0,0-4 0,0 4 0,1-2 0,-1 3 0,0-2 0,0 1 0,0-2 0,0 3 0,0 0 0,0 0 0,0 0 0,0 0 0,1 0 0,-1 0 0,0 0 0,0 0 0,0 0 0,0 0 0,-5 0 0,-5 0 0,-6 0 0,-4 0 0,1 0 0,3 0 0,-3 0 0,6 0 0,1-3 0,3 0 0,3-3 0,0 0 0,0-1 0,0 1 0,3 3 0,-2-3 0,4 6 0,-2-3 0,1 0 0,1 2 0,-1-1 0,-1-1 0,2 2 0,-1-1 0,2 2 0,0 0 0,-3 2 0,0-4 0,-3-2 0,3-14 0,1-1 0,7-10 0,-2 2 0,9-5 0,-5 5 0,3-3 0,-3 11 0,-5-2 0,1 11 0,-3 0 0,0 4 0,0 3 0,1 0 0,-1 3 0,0 0 0,0 0 0,0 0 0,0 0 0,0 0 0,0 0 0,0 0 0,0 0 0,1 0 0,-1 0 0,0 0 0,0 0 0,0 0 0,0 0 0,0-3 0,0 0 0,0-3 0,1-4 0,-4 3 0,0-2 0,0 3 0,-3 0 0,3-1 0,0 1 0,-2 0 0,1 0 0,-2 0 0,0 0 0,3-1 0,-2 1 0,1 0 0,-2 0 0,0 0 0,0 0 0,0-1 0,0 1 0,0 0 0,0 0 0,0 0 0,3-1 0,-2 1 0,1 0 0,-2 0 0,0 0 0,0 5 0,-2 2 0,-2 5 0,1 0 0,-3 0 0,6 0 0,-6 0 0,3 0 0,-1 0 0,-1 1 0,4-1 0,-5 3 0,6-2 0,-3 2 0,0-3 0,2 0 0,-4 0 0,4 0 0,-2 1 0,1-1 0,1 0 0,-5 0 0,6 0 0,-6 0 0,6 0 0,-6 0 0,3 0 0,-3 0 0,-1-2 0,4 1 0,0-1 0,0-1 0,0 0 0,0-1 0,-3-1 0,3 5 0,-4-3 0,4 3 0,-2-3 0,4 3 0,-5-5 0,3 4 0,-3-2 0,2 3 0,-1 1 0,4-1 0,-4-3 0,4 2 0,-4-1 0,1 2 0,1 0 0,-3 0 0,6 0 0,-6 0 0,5 0 0,-4 1 0,4-1 0,-4-3 0,4 2 0,-2-1 0,0-1 0,3 3 0,-6-3 0,6 3 0,-6-2 0,5 1 0,-4-2 0,4 3 0,-4 1 0,4-1 0,-4-3 0,4 2 0,-5-1 0,3 2 0,-3 0 0,0-3 0,2 3 0,-1-5 0,1 4 0,-2-4 0,0 4 0,0-4 0,2 4 0,-1-4 0,4 4 0,-4-4 0,4 4 0,-4-4 0,4 4 0,-2-1 0,0-1 0,3 3 0,-6-6 0,6 6 0,-6-6 0,5 6 0,-4-3 0,1 3 0,-2 0 0,3 1 0,-3-4 0,6 2 0,-6-4 0,5 4 0,-4-4 0,2 5 0,-4-6 0,1 3 0,3 0 0,-3-3 0,6 6 0,-6-6 0,3 6 0,-1-3 0,2 3 0,2 0 0,2-2 0,-1 1 0,2-1 0,-1-1 0,2 2 0,2-4 0,0 5 0,0-6 0,0 3 0,-3 0 0,3-3 0,-3 6 0,3-6 0,1 6 0,-1-5 0,0 1 0,-3 1 0,3-2 0,-3 4 0,0-2 0,3 4 0,-6-1 0,6-3 0,-6 2 0,6-1 0,-5 2 0,4-3 0,-4 3 0,1-3 0,1 1 0,-2 1 0,4-4 0,-4 4 0,4-2 0,-4 4 0,4-1 0,-4 0 0,2 0 0,0-3 0,-3 3 0,6-3 0,-6 3 0,3 0 0,0 0 0,-3 0 0,6 1 0,-5-1 0,4-3 0,-4 2 0,1-1 0,-8-1 0,2 0 0,-5-3 0,3 0 0,-1 0 0,1 0 0,0 0 0,0-3 0,0 3 0,0-6 0,-1 3 0,1-1 0,3-1 0,-3 4 0,6-4 0,-6 1 0,3 1 0,-1-3 0,-1 5 0,4-4 0,-4 4 0,4-4 0,-2 1 0,0-2 0,3 0 0,-3 0 0,0 2 0,3-1 0,-6 4 0,5-4 0,-4 4 0,4-4 0,-4 1 0,1 1 0,-2-3 0,0 6 0,3-6 0,-3 5 0,3-1 0,-1-1 0,-1 2 0,4-4 0,-4 4 0,1-4 0,-2 4 0,0-5 0,0 6 0,2-6 0,-1 6 0,1-6 0,-2 5 0,3-4 0,0 1 0,6 1 0,0 0 0,6 3 0,-2 3 0,2 0 0,1 4 0,-3-1 0,2 0 0,-3 0 0,0 0 0,3 1 0,-2-1 0,3-3 0,-4 3 0,0-5 0,0 4 0,0-2 0,0 1 0,0 1 0,0-4 0,0 2 0,-2-1 0,1-1 0,-1 4 0,2-4 0,0 2 0,0-1 0,0-1 0,0 2 0,0 0 0,0 0 0,0 0 0,0 0 0,1 0 0,-1-3 0,0 6 0,0-5 0,-3 4 0,3-4 0,-3 1 0,0 1 0,3-2 0,-3 1 0,1 1 0,1-2 0,-2 4 0,4-4 0,-4 4 0,2-4 0,-1 5 0,2-6 0,0 6 0,0-3 0,0 3 0,-2 0 0,1 0 0,-2 0 0,3-2 0,1 1 0,-1-4 0,0 4 0,0-4 0,0 4 0,0-4 0,-3 5 0,3-6 0,-3 6 0,3-6 0,0 6 0,1-6 0,-4 6 0,2-6 0,-1 3 0,2 0 0,0-2 0,0 4 0,0-4 0,0 1 0,0-2 0,0 0 0,-2 3 0,1-2 0,-1 1 0,2-2 0,-3 3 0,3-2 0,-3 2 0,3-1 0,0-1 0,0 2 0,0-3 0,-2 2 0,1-1 0,-1 2 0,2-3 0,0 0 0,0 3 0,0-3 0,0 6 0,0-6 0,0 3 0,0 0 0,0 0 0,1 0 0,-1 0 0,0-3 0,0 0 0,0 3 0,0-2 0,0 1 0,0 1 0,0-2 0,0 1 0,1 1 0,-1-2 0,0 4 0,0-4 0,0 4 0,0-4 0,0 4 0,0-4 0,0 2 0,0 0 0,1-3 0,-1 3 0,-3 0 0,2-3 0,-1 3 0,2-3 0,0 3 0,0 0 0,0 0 0,0 0 0,0 0 0,1-2 0,-1 4 0,0-2 0,0 1 0,0-2 0,0 1 0,0-2 0,0 2 0,-2-1 0,1-1 0,-2 4 0,4-4 0,-1 2 0,-3 0 0,2-3 0,-1 3 0,2 0 0,0 0 0,0 0 0,0 0 0,0-3 0,0 0 0,1 3 0,-1-3 0,0 6 0,0-5 0,0 1 0,0-2 0,0 0 0,3 3 0,-2-2 0,3 2 0,-4-3 0,0 0 0,0 3 0,0-3 0,0 3 0,0 0 0,0-3 0,0 3 0,0-3 0,1 3 0,-1-3 0,0 3 0,0-3 0,0 0 0,0 0 0,0 3 0,0-2 0,0 1 0,0-2 0,1 3 0,-1-2 0,0 1 0,0-2 0,0 0 0,0 0 0,0 3 0,0-2 0,0 2 0,0-3 0,1 2 0,-1-1 0,-3 4 0,2-4 0,-1 2 0,2-3 0,0 2 0,0-1 0,0 2 0,0 0 0,-2 0 0,1 0 0,-1 0 0,-1 0 0,2-3 0,-1 3 0,2 0 0,0-3 0,0 3 0,0-3 0,0 3 0,0-2 0,0 4 0,1-4 0,-4 4 0,2-4 0,-1 2 0,2-3 0,0 2 0,0-1 0,0 2 0,-2-1 0,1-1 0,-2 2 0,3-3 0,1 2 0,-1-1 0,0 2 0,0 0 0,0-3 0,0 3 0,0-3 0,-2 3 0,1-3 0,-2 3 0,3-3 0,-2 3 0,1-3 0,2 3 0,3-3 0,3 3 0,0 1 0,1 2 0,-4 1 0,-1-1 0,-3 0 0,0-2 0,0-2 0,-5-2 0,-5 0 0,-2 0 0,-3 0 0,2 0 0,1 0 0,0 0 0,0 0 0,0 0 0,0 0 0,-1 0 0,1 0 0,0 0 0,0 0 0,0 0 0,0-2 0,-1 1 0,1-2 0,0 3 0,0 0 0,0 0 0,0 0 0,-1 0 0,1 0 0,0-3 0,0 3 0,0-6 0,-1 5 0,1-4 0,0 4 0,0-1 0,0 2 0,0 0 0,-1 0 0,1 0 0,0-3 0,0 2 0,0-2 0,0 3 0,-1 0 0,1 0 0,3-2 0,-3 1 0,3-2 0,-3 0 0,0 3 0,-1-3 0,4 0 0,-3 3 0,3-3 0,-3 3 0,0 0 0,-1 0 0,1-3 0,0 2 0,0-1 0,0 2 0,0 0 0,-1 0 0,1 0 0,-3-3 0,2 2 0,-2-2 0,2 0 0,1 3 0,0-3 0,-3 3 0,2-3 0,-3 2 0,1-1 0,2 2 0,-5-3 0,1 2 0,1-2 0,-2 0 0,5 2 0,-2-2 0,-1 3 0,3-2 0,-2 1 0,3-5 0,0 6 0,-1-3 0,1 0 0,0 3 0,0-3 0,0 0 0,-1 2 0,-2-4 0,2 4 0,-2-2 0,3 0 0,-1 2 0,1-1 0,0-1 0,0 2 0,0-1 0,2-1 0,-1-1 0,1 1 0,1-3 0,-2 6 0,4-6 0,-5 6 0,3-6 0,-3 5 0,0-4 0,-1 2 0,1-1 0,0-1 0,0 1 0,0 1 0,0-3 0,-1 6 0,4-6 0,-3 5 0,3-4 0,-3 4 0,0-4 0,-1 1 0,1 1 0,0 0 0,0 0 0,0 3 0,0-3 0,-1 0 0,1 3 0,0-3 0,3 0 0,-3 2 0,3-1 0,-1-1 0,-1 2 0,1-2 0,-2 3 0,0-2 0,0-2 0,0 1 0,0-3 0,-1 6 0,-2-3 0,2 0 0,-2 2 0,3-4 0,-4 4 0,3-4 0,-2 4 0,3-2 0,0 1 0,-1-2 0,1 1 0,0-3 0,0 6 0,0-6 0,0 5 0,-1-1 0,1-1 0,0 2 0,0-4 0,0 4 0,2-4 0,-1 4 0,1-2 0,-2 0 0,0 3 0,0-3 0,0 0 0,-1 3 0,4-6 0,-2 5 0,1-4 0,-2 1 0,0 1 0,0-2 0,2 1 0,-1 1 0,4-3 0,-5 6 0,6-6 0,-3 3 0,0-4 0,3 1 0,-3 0 0,3 0 0,0 0 0,0 0 0,3 2 0,0 1 0,6 3 0,1 0 0,0 0 0,0 0 0,-4 0 0,0 0 0,0 0 0,0 0 0,0 0 0,0 0 0,0 0 0,0 0 0,1 0 0,-1 0 0,0 0 0,0 0 0,0 0 0,0 3 0,0-2 0,0 1 0,0 1 0,0-2 0,1 4 0,-1-4 0,0 4 0,0-1 0,0-1 0,-3 3 0,3-6 0,-3 6 0,3-3 0,0 3 0,0-2 0,-2 1 0,-1-2 0,-3 3 0,0 1 0,0-1 0,0 0 0,0 0 0,-3-3 0,-4 0 0,-3-3 0,-7 0 0,3 0 0,-3 0 0,4 0 0,-1 0 0,1 0 0,0-3 0,-1-1 0,4-2 0,1-1 0,3 1 0,0 0 0,-1 3 0,1-3 0,0 3 0,0-1 0,2-1 0,-1 4 0,2-2 0,-1 1 0,-1 1 0,4-5 0,-5 6 0,6-6 0,-6 3 0,6-3 0,-6 0 0,3 2 0,-1-1 0,-1 4 0,1-2 0,1 0 0,-3 3 0,3-6 0,-3 6 0,0-3 0,2 0 0,-1 2 0,1-4 0,-2 1 0,3-2 0,0 0 0,3 0 0,0 0 0,0 0 0,0-1 0,0 1 0,0 0 0,3 0 0,3 3 0,1 0 0,6 3 0,-3 0 0,3 0 0,0 0 0,0 0 0,1 0 0,-1 0 0,0 0 0,0 0 0,4 0 0,-3 0 0,7 0 0,-3 0 0,3-3 0,5 2 0,10-6 0,2 2 0,8-3 0,-10 0 0,4-1 0,1 5 0,-3-3 0,7 2 0,-13 1 0,-1-3 0,-5 6 0,-9-2 0,0 0 0,-4 3 0,-2-3 0,-2 0 0,0 2 0,-2-2 0,2 1 0,-3 1 0,6-5 0,-4 5 0,4-1 0,-3 2 0,-2 0 0,5 0 0,-1 0 0,2 0 0,0 0 0,4 0 0,1 0 0,3 0 0,1 0 0,-1 0 0,0 0 0,5 0 0,-7 0 0,6 0 0,-8 0 0,1 0 0,-1 0 0,-4 0 0,1-3 0,-4 2 0,8-5 0,-10 5 0,11-5 0,-9 5 0,0-4 0,-1 4 0,-3-4 0,0 4 0,0-5 0,0 6 0,-2-6 0,-2 3 0,1-1 0,-2 2 0,2 2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122363"/>
            <a:ext cx="58293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3602038"/>
            <a:ext cx="51435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0C29A-2F47-3D4C-AB69-341415D0A2AD}" type="datetimeFigureOut">
              <a:rPr lang="en-US" smtClean="0"/>
              <a:t>7/3/20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C2DF1-E23F-C04F-AC38-1D6624E91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796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0C29A-2F47-3D4C-AB69-341415D0A2AD}" type="datetimeFigureOut">
              <a:rPr lang="en-US" smtClean="0"/>
              <a:t>7/3/20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C2DF1-E23F-C04F-AC38-1D6624E91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654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365125"/>
            <a:ext cx="1478756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365125"/>
            <a:ext cx="4350544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0C29A-2F47-3D4C-AB69-341415D0A2AD}" type="datetimeFigureOut">
              <a:rPr lang="en-US" smtClean="0"/>
              <a:t>7/3/20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C2DF1-E23F-C04F-AC38-1D6624E91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289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0C29A-2F47-3D4C-AB69-341415D0A2AD}" type="datetimeFigureOut">
              <a:rPr lang="en-US" smtClean="0"/>
              <a:t>7/3/20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C2DF1-E23F-C04F-AC38-1D6624E91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64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1709740"/>
            <a:ext cx="5915025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4589465"/>
            <a:ext cx="5915025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0C29A-2F47-3D4C-AB69-341415D0A2AD}" type="datetimeFigureOut">
              <a:rPr lang="en-US" smtClean="0"/>
              <a:t>7/3/20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C2DF1-E23F-C04F-AC38-1D6624E91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858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1825625"/>
            <a:ext cx="29146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1825625"/>
            <a:ext cx="29146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0C29A-2F47-3D4C-AB69-341415D0A2AD}" type="datetimeFigureOut">
              <a:rPr lang="en-US" smtClean="0"/>
              <a:t>7/3/20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C2DF1-E23F-C04F-AC38-1D6624E91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649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65127"/>
            <a:ext cx="59150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1681163"/>
            <a:ext cx="2901255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2505075"/>
            <a:ext cx="290125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1681163"/>
            <a:ext cx="2915543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2505075"/>
            <a:ext cx="2915543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0C29A-2F47-3D4C-AB69-341415D0A2AD}" type="datetimeFigureOut">
              <a:rPr lang="en-US" smtClean="0"/>
              <a:t>7/3/20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C2DF1-E23F-C04F-AC38-1D6624E91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460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0C29A-2F47-3D4C-AB69-341415D0A2AD}" type="datetimeFigureOut">
              <a:rPr lang="en-US" smtClean="0"/>
              <a:t>7/3/20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C2DF1-E23F-C04F-AC38-1D6624E91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18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0C29A-2F47-3D4C-AB69-341415D0A2AD}" type="datetimeFigureOut">
              <a:rPr lang="en-US" smtClean="0"/>
              <a:t>7/3/20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C2DF1-E23F-C04F-AC38-1D6624E91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244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57200"/>
            <a:ext cx="2211884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987427"/>
            <a:ext cx="3471863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057400"/>
            <a:ext cx="2211884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0C29A-2F47-3D4C-AB69-341415D0A2AD}" type="datetimeFigureOut">
              <a:rPr lang="en-US" smtClean="0"/>
              <a:t>7/3/20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C2DF1-E23F-C04F-AC38-1D6624E91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844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57200"/>
            <a:ext cx="2211884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987427"/>
            <a:ext cx="3471863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057400"/>
            <a:ext cx="2211884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0C29A-2F47-3D4C-AB69-341415D0A2AD}" type="datetimeFigureOut">
              <a:rPr lang="en-US" smtClean="0"/>
              <a:t>7/3/20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C2DF1-E23F-C04F-AC38-1D6624E91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947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365127"/>
            <a:ext cx="59150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1825625"/>
            <a:ext cx="59150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6356352"/>
            <a:ext cx="1543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50C29A-2F47-3D4C-AB69-341415D0A2AD}" type="datetimeFigureOut">
              <a:rPr lang="en-US" smtClean="0"/>
              <a:t>7/3/20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6356352"/>
            <a:ext cx="23145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6356352"/>
            <a:ext cx="1543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6C2DF1-E23F-C04F-AC38-1D6624E91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529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6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" Type="http://schemas.openxmlformats.org/officeDocument/2006/relationships/image" Target="../media/image11.png"/><Relationship Id="rId21" Type="http://schemas.openxmlformats.org/officeDocument/2006/relationships/image" Target="../media/image20.png"/><Relationship Id="rId34" Type="http://schemas.openxmlformats.org/officeDocument/2006/relationships/customXml" Target="../ink/ink17.xml"/><Relationship Id="rId7" Type="http://schemas.openxmlformats.org/officeDocument/2006/relationships/image" Target="../media/image13.png"/><Relationship Id="rId12" Type="http://schemas.openxmlformats.org/officeDocument/2006/relationships/customXml" Target="../ink/ink6.xml"/><Relationship Id="rId17" Type="http://schemas.openxmlformats.org/officeDocument/2006/relationships/image" Target="../media/image18.png"/><Relationship Id="rId25" Type="http://schemas.openxmlformats.org/officeDocument/2006/relationships/image" Target="../media/image22.png"/><Relationship Id="rId33" Type="http://schemas.openxmlformats.org/officeDocument/2006/relationships/image" Target="../media/image26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29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15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5" Type="http://schemas.openxmlformats.org/officeDocument/2006/relationships/image" Target="../media/image12.png"/><Relationship Id="rId15" Type="http://schemas.openxmlformats.org/officeDocument/2006/relationships/image" Target="../media/image17.png"/><Relationship Id="rId23" Type="http://schemas.openxmlformats.org/officeDocument/2006/relationships/image" Target="../media/image21.png"/><Relationship Id="rId28" Type="http://schemas.openxmlformats.org/officeDocument/2006/relationships/customXml" Target="../ink/ink14.xml"/><Relationship Id="rId10" Type="http://schemas.openxmlformats.org/officeDocument/2006/relationships/customXml" Target="../ink/ink5.xml"/><Relationship Id="rId19" Type="http://schemas.openxmlformats.org/officeDocument/2006/relationships/image" Target="../media/image19.png"/><Relationship Id="rId31" Type="http://schemas.openxmlformats.org/officeDocument/2006/relationships/image" Target="../media/image25.png"/><Relationship Id="rId4" Type="http://schemas.openxmlformats.org/officeDocument/2006/relationships/customXml" Target="../ink/ink2.xml"/><Relationship Id="rId9" Type="http://schemas.openxmlformats.org/officeDocument/2006/relationships/image" Target="../media/image14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23.png"/><Relationship Id="rId30" Type="http://schemas.openxmlformats.org/officeDocument/2006/relationships/customXml" Target="../ink/ink15.xml"/><Relationship Id="rId35" Type="http://schemas.openxmlformats.org/officeDocument/2006/relationships/image" Target="../media/image27.png"/><Relationship Id="rId8" Type="http://schemas.openxmlformats.org/officeDocument/2006/relationships/customXml" Target="../ink/ink4.xml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customXml" Target="../ink/ink30.xml"/><Relationship Id="rId21" Type="http://schemas.openxmlformats.org/officeDocument/2006/relationships/image" Target="../media/image20.png"/><Relationship Id="rId42" Type="http://schemas.openxmlformats.org/officeDocument/2006/relationships/customXml" Target="../ink/ink38.xml"/><Relationship Id="rId47" Type="http://schemas.openxmlformats.org/officeDocument/2006/relationships/image" Target="../media/image33.png"/><Relationship Id="rId63" Type="http://schemas.openxmlformats.org/officeDocument/2006/relationships/customXml" Target="../ink/ink50.xml"/><Relationship Id="rId68" Type="http://schemas.openxmlformats.org/officeDocument/2006/relationships/image" Target="../media/image42.png"/><Relationship Id="rId84" Type="http://schemas.openxmlformats.org/officeDocument/2006/relationships/image" Target="../media/image50.png"/><Relationship Id="rId89" Type="http://schemas.openxmlformats.org/officeDocument/2006/relationships/customXml" Target="../ink/ink63.xml"/><Relationship Id="rId16" Type="http://schemas.openxmlformats.org/officeDocument/2006/relationships/customXml" Target="../ink/ink25.xml"/><Relationship Id="rId11" Type="http://schemas.openxmlformats.org/officeDocument/2006/relationships/image" Target="../media/image15.png"/><Relationship Id="rId32" Type="http://schemas.openxmlformats.org/officeDocument/2006/relationships/customXml" Target="../ink/ink33.xml"/><Relationship Id="rId37" Type="http://schemas.openxmlformats.org/officeDocument/2006/relationships/image" Target="../media/image28.png"/><Relationship Id="rId53" Type="http://schemas.openxmlformats.org/officeDocument/2006/relationships/image" Target="../media/image36.png"/><Relationship Id="rId58" Type="http://schemas.openxmlformats.org/officeDocument/2006/relationships/customXml" Target="../ink/ink47.xml"/><Relationship Id="rId74" Type="http://schemas.openxmlformats.org/officeDocument/2006/relationships/image" Target="../media/image45.png"/><Relationship Id="rId79" Type="http://schemas.openxmlformats.org/officeDocument/2006/relationships/customXml" Target="../ink/ink58.xml"/><Relationship Id="rId5" Type="http://schemas.openxmlformats.org/officeDocument/2006/relationships/image" Target="../media/image12.png"/><Relationship Id="rId90" Type="http://schemas.openxmlformats.org/officeDocument/2006/relationships/image" Target="../media/image53.png"/><Relationship Id="rId95" Type="http://schemas.openxmlformats.org/officeDocument/2006/relationships/customXml" Target="../ink/ink66.xml"/><Relationship Id="rId22" Type="http://schemas.openxmlformats.org/officeDocument/2006/relationships/customXml" Target="../ink/ink28.xml"/><Relationship Id="rId27" Type="http://schemas.openxmlformats.org/officeDocument/2006/relationships/image" Target="../media/image23.png"/><Relationship Id="rId43" Type="http://schemas.openxmlformats.org/officeDocument/2006/relationships/image" Target="../media/image31.png"/><Relationship Id="rId48" Type="http://schemas.openxmlformats.org/officeDocument/2006/relationships/customXml" Target="../ink/ink41.xml"/><Relationship Id="rId64" Type="http://schemas.openxmlformats.org/officeDocument/2006/relationships/image" Target="../media/image40.png"/><Relationship Id="rId69" Type="http://schemas.openxmlformats.org/officeDocument/2006/relationships/customXml" Target="../ink/ink53.xml"/><Relationship Id="rId8" Type="http://schemas.openxmlformats.org/officeDocument/2006/relationships/customXml" Target="../ink/ink21.xml"/><Relationship Id="rId51" Type="http://schemas.openxmlformats.org/officeDocument/2006/relationships/image" Target="../media/image35.png"/><Relationship Id="rId72" Type="http://schemas.openxmlformats.org/officeDocument/2006/relationships/image" Target="../media/image44.png"/><Relationship Id="rId80" Type="http://schemas.openxmlformats.org/officeDocument/2006/relationships/image" Target="../media/image48.png"/><Relationship Id="rId85" Type="http://schemas.openxmlformats.org/officeDocument/2006/relationships/customXml" Target="../ink/ink61.xml"/><Relationship Id="rId93" Type="http://schemas.openxmlformats.org/officeDocument/2006/relationships/customXml" Target="../ink/ink65.xml"/><Relationship Id="rId3" Type="http://schemas.openxmlformats.org/officeDocument/2006/relationships/image" Target="../media/image11.png"/><Relationship Id="rId12" Type="http://schemas.openxmlformats.org/officeDocument/2006/relationships/customXml" Target="../ink/ink23.xml"/><Relationship Id="rId17" Type="http://schemas.openxmlformats.org/officeDocument/2006/relationships/image" Target="../media/image18.png"/><Relationship Id="rId25" Type="http://schemas.openxmlformats.org/officeDocument/2006/relationships/image" Target="../media/image22.png"/><Relationship Id="rId33" Type="http://schemas.openxmlformats.org/officeDocument/2006/relationships/image" Target="../media/image26.png"/><Relationship Id="rId38" Type="http://schemas.openxmlformats.org/officeDocument/2006/relationships/customXml" Target="../ink/ink36.xml"/><Relationship Id="rId46" Type="http://schemas.openxmlformats.org/officeDocument/2006/relationships/customXml" Target="../ink/ink40.xml"/><Relationship Id="rId59" Type="http://schemas.openxmlformats.org/officeDocument/2006/relationships/customXml" Target="../ink/ink48.xml"/><Relationship Id="rId67" Type="http://schemas.openxmlformats.org/officeDocument/2006/relationships/customXml" Target="../ink/ink52.xml"/><Relationship Id="rId20" Type="http://schemas.openxmlformats.org/officeDocument/2006/relationships/customXml" Target="../ink/ink27.xml"/><Relationship Id="rId41" Type="http://schemas.openxmlformats.org/officeDocument/2006/relationships/image" Target="../media/image30.png"/><Relationship Id="rId54" Type="http://schemas.openxmlformats.org/officeDocument/2006/relationships/customXml" Target="../ink/ink44.xml"/><Relationship Id="rId62" Type="http://schemas.openxmlformats.org/officeDocument/2006/relationships/image" Target="../media/image39.png"/><Relationship Id="rId70" Type="http://schemas.openxmlformats.org/officeDocument/2006/relationships/image" Target="../media/image43.png"/><Relationship Id="rId75" Type="http://schemas.openxmlformats.org/officeDocument/2006/relationships/customXml" Target="../ink/ink56.xml"/><Relationship Id="rId83" Type="http://schemas.openxmlformats.org/officeDocument/2006/relationships/customXml" Target="../ink/ink60.xml"/><Relationship Id="rId88" Type="http://schemas.openxmlformats.org/officeDocument/2006/relationships/image" Target="../media/image52.png"/><Relationship Id="rId91" Type="http://schemas.openxmlformats.org/officeDocument/2006/relationships/customXml" Target="../ink/ink64.xml"/><Relationship Id="rId96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0.xml"/><Relationship Id="rId15" Type="http://schemas.openxmlformats.org/officeDocument/2006/relationships/image" Target="../media/image17.png"/><Relationship Id="rId23" Type="http://schemas.openxmlformats.org/officeDocument/2006/relationships/image" Target="../media/image21.png"/><Relationship Id="rId28" Type="http://schemas.openxmlformats.org/officeDocument/2006/relationships/customXml" Target="../ink/ink31.xml"/><Relationship Id="rId36" Type="http://schemas.openxmlformats.org/officeDocument/2006/relationships/customXml" Target="../ink/ink35.xml"/><Relationship Id="rId49" Type="http://schemas.openxmlformats.org/officeDocument/2006/relationships/image" Target="../media/image34.png"/><Relationship Id="rId57" Type="http://schemas.openxmlformats.org/officeDocument/2006/relationships/customXml" Target="../ink/ink46.xml"/><Relationship Id="rId10" Type="http://schemas.openxmlformats.org/officeDocument/2006/relationships/customXml" Target="../ink/ink22.xml"/><Relationship Id="rId31" Type="http://schemas.openxmlformats.org/officeDocument/2006/relationships/image" Target="../media/image25.png"/><Relationship Id="rId44" Type="http://schemas.openxmlformats.org/officeDocument/2006/relationships/customXml" Target="../ink/ink39.xml"/><Relationship Id="rId52" Type="http://schemas.openxmlformats.org/officeDocument/2006/relationships/customXml" Target="../ink/ink43.xml"/><Relationship Id="rId60" Type="http://schemas.openxmlformats.org/officeDocument/2006/relationships/image" Target="../media/image38.png"/><Relationship Id="rId65" Type="http://schemas.openxmlformats.org/officeDocument/2006/relationships/customXml" Target="../ink/ink51.xml"/><Relationship Id="rId73" Type="http://schemas.openxmlformats.org/officeDocument/2006/relationships/customXml" Target="../ink/ink55.xml"/><Relationship Id="rId78" Type="http://schemas.openxmlformats.org/officeDocument/2006/relationships/image" Target="../media/image47.png"/><Relationship Id="rId81" Type="http://schemas.openxmlformats.org/officeDocument/2006/relationships/customXml" Target="../ink/ink59.xml"/><Relationship Id="rId86" Type="http://schemas.openxmlformats.org/officeDocument/2006/relationships/image" Target="../media/image51.png"/><Relationship Id="rId94" Type="http://schemas.openxmlformats.org/officeDocument/2006/relationships/image" Target="../media/image55.png"/><Relationship Id="rId4" Type="http://schemas.openxmlformats.org/officeDocument/2006/relationships/customXml" Target="../ink/ink19.xml"/><Relationship Id="rId9" Type="http://schemas.openxmlformats.org/officeDocument/2006/relationships/image" Target="../media/image14.png"/><Relationship Id="rId13" Type="http://schemas.openxmlformats.org/officeDocument/2006/relationships/image" Target="../media/image16.png"/><Relationship Id="rId18" Type="http://schemas.openxmlformats.org/officeDocument/2006/relationships/customXml" Target="../ink/ink26.xml"/><Relationship Id="rId39" Type="http://schemas.openxmlformats.org/officeDocument/2006/relationships/image" Target="../media/image29.png"/><Relationship Id="rId34" Type="http://schemas.openxmlformats.org/officeDocument/2006/relationships/customXml" Target="../ink/ink34.xml"/><Relationship Id="rId50" Type="http://schemas.openxmlformats.org/officeDocument/2006/relationships/customXml" Target="../ink/ink42.xml"/><Relationship Id="rId55" Type="http://schemas.openxmlformats.org/officeDocument/2006/relationships/image" Target="../media/image37.png"/><Relationship Id="rId76" Type="http://schemas.openxmlformats.org/officeDocument/2006/relationships/image" Target="../media/image46.png"/><Relationship Id="rId7" Type="http://schemas.openxmlformats.org/officeDocument/2006/relationships/image" Target="../media/image13.png"/><Relationship Id="rId71" Type="http://schemas.openxmlformats.org/officeDocument/2006/relationships/customXml" Target="../ink/ink54.xml"/><Relationship Id="rId92" Type="http://schemas.openxmlformats.org/officeDocument/2006/relationships/image" Target="../media/image54.png"/><Relationship Id="rId2" Type="http://schemas.openxmlformats.org/officeDocument/2006/relationships/customXml" Target="../ink/ink18.xml"/><Relationship Id="rId29" Type="http://schemas.openxmlformats.org/officeDocument/2006/relationships/image" Target="../media/image24.png"/><Relationship Id="rId24" Type="http://schemas.openxmlformats.org/officeDocument/2006/relationships/customXml" Target="../ink/ink29.xml"/><Relationship Id="rId40" Type="http://schemas.openxmlformats.org/officeDocument/2006/relationships/customXml" Target="../ink/ink37.xml"/><Relationship Id="rId45" Type="http://schemas.openxmlformats.org/officeDocument/2006/relationships/image" Target="../media/image32.png"/><Relationship Id="rId66" Type="http://schemas.openxmlformats.org/officeDocument/2006/relationships/image" Target="../media/image41.png"/><Relationship Id="rId87" Type="http://schemas.openxmlformats.org/officeDocument/2006/relationships/customXml" Target="../ink/ink62.xml"/><Relationship Id="rId61" Type="http://schemas.openxmlformats.org/officeDocument/2006/relationships/customXml" Target="../ink/ink49.xml"/><Relationship Id="rId82" Type="http://schemas.openxmlformats.org/officeDocument/2006/relationships/image" Target="../media/image49.png"/><Relationship Id="rId19" Type="http://schemas.openxmlformats.org/officeDocument/2006/relationships/image" Target="../media/image19.png"/><Relationship Id="rId14" Type="http://schemas.openxmlformats.org/officeDocument/2006/relationships/customXml" Target="../ink/ink24.xml"/><Relationship Id="rId30" Type="http://schemas.openxmlformats.org/officeDocument/2006/relationships/customXml" Target="../ink/ink32.xml"/><Relationship Id="rId35" Type="http://schemas.openxmlformats.org/officeDocument/2006/relationships/image" Target="../media/image27.png"/><Relationship Id="rId56" Type="http://schemas.openxmlformats.org/officeDocument/2006/relationships/customXml" Target="../ink/ink45.xml"/><Relationship Id="rId77" Type="http://schemas.openxmlformats.org/officeDocument/2006/relationships/customXml" Target="../ink/ink5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1CDA66B3-F17D-8B4F-B8AF-81902D1651A6}"/>
              </a:ext>
            </a:extLst>
          </p:cNvPr>
          <p:cNvSpPr/>
          <p:nvPr/>
        </p:nvSpPr>
        <p:spPr>
          <a:xfrm>
            <a:off x="1149927" y="1239981"/>
            <a:ext cx="4530437" cy="3609110"/>
          </a:xfrm>
          <a:prstGeom prst="ellipse">
            <a:avLst/>
          </a:prstGeom>
          <a:solidFill>
            <a:srgbClr val="FFD316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E674149-31C7-DB42-886E-E8C2FC19EECC}"/>
              </a:ext>
            </a:extLst>
          </p:cNvPr>
          <p:cNvSpPr/>
          <p:nvPr/>
        </p:nvSpPr>
        <p:spPr>
          <a:xfrm>
            <a:off x="1607127" y="1392381"/>
            <a:ext cx="2216728" cy="2209801"/>
          </a:xfrm>
          <a:prstGeom prst="ellipse">
            <a:avLst/>
          </a:prstGeom>
          <a:solidFill>
            <a:srgbClr val="FF0000"/>
          </a:solidFill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DA0FBC5-9B0B-3B42-B3EE-4C4DD9A509A7}"/>
              </a:ext>
            </a:extLst>
          </p:cNvPr>
          <p:cNvSpPr/>
          <p:nvPr/>
        </p:nvSpPr>
        <p:spPr>
          <a:xfrm>
            <a:off x="3034145" y="1392380"/>
            <a:ext cx="2216728" cy="2212848"/>
          </a:xfrm>
          <a:prstGeom prst="ellipse">
            <a:avLst/>
          </a:prstGeom>
          <a:solidFill>
            <a:srgbClr val="FF0000"/>
          </a:solidFill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22A962B-B007-224A-8F2C-4B9124C5FD9F}"/>
              </a:ext>
            </a:extLst>
          </p:cNvPr>
          <p:cNvSpPr/>
          <p:nvPr/>
        </p:nvSpPr>
        <p:spPr>
          <a:xfrm>
            <a:off x="2320636" y="2639290"/>
            <a:ext cx="2216728" cy="2209801"/>
          </a:xfrm>
          <a:prstGeom prst="ellipse">
            <a:avLst/>
          </a:prstGeom>
          <a:solidFill>
            <a:srgbClr val="FF0000"/>
          </a:solidFill>
          <a:ln w="57150">
            <a:solidFill>
              <a:srgbClr val="FF99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50552EEC-AEA1-2A4C-89C1-D12CA900FEFA}"/>
                  </a:ext>
                </a:extLst>
              </p14:cNvPr>
              <p14:cNvContentPartPr/>
              <p14:nvPr/>
            </p14:nvContentPartPr>
            <p14:xfrm>
              <a:off x="3165022" y="2751284"/>
              <a:ext cx="532800" cy="46764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50552EEC-AEA1-2A4C-89C1-D12CA900FEF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02022" y="2688284"/>
                <a:ext cx="658440" cy="59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D183161D-4822-AB4F-AAE7-7C65DDEABCF9}"/>
                  </a:ext>
                </a:extLst>
              </p14:cNvPr>
              <p14:cNvContentPartPr/>
              <p14:nvPr/>
            </p14:nvContentPartPr>
            <p14:xfrm>
              <a:off x="3436462" y="3006164"/>
              <a:ext cx="360" cy="4608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D183161D-4822-AB4F-AAE7-7C65DDEABCF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373822" y="2943524"/>
                <a:ext cx="126000" cy="17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9CB1E088-BD86-504E-9315-927D98BD42FF}"/>
                  </a:ext>
                </a:extLst>
              </p14:cNvPr>
              <p14:cNvContentPartPr/>
              <p14:nvPr/>
            </p14:nvContentPartPr>
            <p14:xfrm>
              <a:off x="3161422" y="1803764"/>
              <a:ext cx="572400" cy="78588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9CB1E088-BD86-504E-9315-927D98BD42F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098422" y="1741124"/>
                <a:ext cx="698040" cy="91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F5F2D07D-6BB9-7440-AFE1-A397DFE33BD6}"/>
                  </a:ext>
                </a:extLst>
              </p14:cNvPr>
              <p14:cNvContentPartPr/>
              <p14:nvPr/>
            </p14:nvContentPartPr>
            <p14:xfrm>
              <a:off x="3625462" y="2833004"/>
              <a:ext cx="774000" cy="68148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F5F2D07D-6BB9-7440-AFE1-A397DFE33BD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562822" y="2770364"/>
                <a:ext cx="899640" cy="80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5D2E7027-9A1E-8646-B048-04812FAAE7F2}"/>
                  </a:ext>
                </a:extLst>
              </p14:cNvPr>
              <p14:cNvContentPartPr/>
              <p14:nvPr/>
            </p14:nvContentPartPr>
            <p14:xfrm>
              <a:off x="3109942" y="1819244"/>
              <a:ext cx="663840" cy="80424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5D2E7027-9A1E-8646-B048-04812FAAE7F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047302" y="1756244"/>
                <a:ext cx="789480" cy="92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DBA7B49B-7376-BF4B-B1EC-414957D69C3E}"/>
                  </a:ext>
                </a:extLst>
              </p14:cNvPr>
              <p14:cNvContentPartPr/>
              <p14:nvPr/>
            </p14:nvContentPartPr>
            <p14:xfrm>
              <a:off x="2436742" y="2810684"/>
              <a:ext cx="828000" cy="69624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DBA7B49B-7376-BF4B-B1EC-414957D69C3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374102" y="2747684"/>
                <a:ext cx="953640" cy="82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96518568-9AFC-4A48-BC27-1980A10E5670}"/>
                  </a:ext>
                </a:extLst>
              </p14:cNvPr>
              <p14:cNvContentPartPr/>
              <p14:nvPr/>
            </p14:nvContentPartPr>
            <p14:xfrm>
              <a:off x="3077173" y="2675373"/>
              <a:ext cx="702360" cy="63180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96518568-9AFC-4A48-BC27-1980A10E567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068173" y="2666373"/>
                <a:ext cx="720000" cy="64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81FE906A-CEA4-0E42-B2AE-C9810D12AC1E}"/>
                  </a:ext>
                </a:extLst>
              </p14:cNvPr>
              <p14:cNvContentPartPr/>
              <p14:nvPr/>
            </p14:nvContentPartPr>
            <p14:xfrm>
              <a:off x="3554173" y="3146973"/>
              <a:ext cx="134640" cy="21600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81FE906A-CEA4-0E42-B2AE-C9810D12AC1E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545173" y="3138333"/>
                <a:ext cx="152280" cy="23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52645D04-C313-2E43-AB34-E9D8063CC29B}"/>
                  </a:ext>
                </a:extLst>
              </p14:cNvPr>
              <p14:cNvContentPartPr/>
              <p14:nvPr/>
            </p14:nvContentPartPr>
            <p14:xfrm>
              <a:off x="3481813" y="3154533"/>
              <a:ext cx="555120" cy="42732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52645D04-C313-2E43-AB34-E9D8063CC29B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473173" y="3145533"/>
                <a:ext cx="572760" cy="444960"/>
              </a:xfrm>
              <a:prstGeom prst="rect">
                <a:avLst/>
              </a:prstGeom>
            </p:spPr>
          </p:pic>
        </mc:Fallback>
      </mc:AlternateContent>
      <p:grpSp>
        <p:nvGrpSpPr>
          <p:cNvPr id="28" name="Group 27">
            <a:extLst>
              <a:ext uri="{FF2B5EF4-FFF2-40B4-BE49-F238E27FC236}">
                <a16:creationId xmlns:a16="http://schemas.microsoft.com/office/drawing/2014/main" id="{2675DD49-9768-E94C-AF53-229AD688E32D}"/>
              </a:ext>
            </a:extLst>
          </p:cNvPr>
          <p:cNvGrpSpPr/>
          <p:nvPr/>
        </p:nvGrpSpPr>
        <p:grpSpPr>
          <a:xfrm>
            <a:off x="2701693" y="3285573"/>
            <a:ext cx="696960" cy="206280"/>
            <a:chOff x="2701693" y="3285573"/>
            <a:chExt cx="696960" cy="206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F2D28B60-C895-4447-9D95-D9CFAEEBEB0B}"/>
                    </a:ext>
                  </a:extLst>
                </p14:cNvPr>
                <p14:cNvContentPartPr/>
                <p14:nvPr/>
              </p14:nvContentPartPr>
              <p14:xfrm>
                <a:off x="2701693" y="3342093"/>
                <a:ext cx="581760" cy="1497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F2D28B60-C895-4447-9D95-D9CFAEEBEB0B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638693" y="3279093"/>
                  <a:ext cx="707400" cy="27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79CEBB7E-B866-BD4F-AC17-E832E73D1044}"/>
                    </a:ext>
                  </a:extLst>
                </p14:cNvPr>
                <p14:cNvContentPartPr/>
                <p14:nvPr/>
              </p14:nvContentPartPr>
              <p14:xfrm>
                <a:off x="3097693" y="3285573"/>
                <a:ext cx="360" cy="3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79CEBB7E-B866-BD4F-AC17-E832E73D104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035053" y="322293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47AD4F2F-E71F-6545-BAE3-C05EEF3B2D7A}"/>
                    </a:ext>
                  </a:extLst>
                </p14:cNvPr>
                <p14:cNvContentPartPr/>
                <p14:nvPr/>
              </p14:nvContentPartPr>
              <p14:xfrm>
                <a:off x="3322693" y="3298173"/>
                <a:ext cx="75960" cy="828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47AD4F2F-E71F-6545-BAE3-C05EEF3B2D7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313693" y="3289533"/>
                  <a:ext cx="93600" cy="100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89FC4268-570F-D84C-BFD3-32EE01833FDD}"/>
                  </a:ext>
                </a:extLst>
              </p14:cNvPr>
              <p14:cNvContentPartPr/>
              <p14:nvPr/>
            </p14:nvContentPartPr>
            <p14:xfrm>
              <a:off x="3107413" y="1845573"/>
              <a:ext cx="163080" cy="40464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89FC4268-570F-D84C-BFD3-32EE01833FDD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098413" y="1836573"/>
                <a:ext cx="180720" cy="42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219E6A3B-ABC7-5A45-8368-E91FDEB482C8}"/>
                  </a:ext>
                </a:extLst>
              </p14:cNvPr>
              <p14:cNvContentPartPr/>
              <p14:nvPr/>
            </p14:nvContentPartPr>
            <p14:xfrm>
              <a:off x="3356533" y="1687893"/>
              <a:ext cx="332280" cy="35784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219E6A3B-ABC7-5A45-8368-E91FDEB482C8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347533" y="1679253"/>
                <a:ext cx="349920" cy="37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CA8B909A-FDBB-9448-AFCB-35BAE85567E3}"/>
                  </a:ext>
                </a:extLst>
              </p14:cNvPr>
              <p14:cNvContentPartPr/>
              <p14:nvPr/>
            </p14:nvContentPartPr>
            <p14:xfrm>
              <a:off x="4420333" y="3444693"/>
              <a:ext cx="78120" cy="10368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CA8B909A-FDBB-9448-AFCB-35BAE85567E3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411333" y="3436053"/>
                <a:ext cx="95760" cy="12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69A2F6D1-1FD7-E844-AA35-3285D6622E05}"/>
                  </a:ext>
                </a:extLst>
              </p14:cNvPr>
              <p14:cNvContentPartPr/>
              <p14:nvPr/>
            </p14:nvContentPartPr>
            <p14:xfrm>
              <a:off x="3813733" y="2739453"/>
              <a:ext cx="75960" cy="9360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69A2F6D1-1FD7-E844-AA35-3285D6622E05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805093" y="2730453"/>
                <a:ext cx="93600" cy="11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7B20B7BC-A381-AE4B-8DF0-1D8570D54AC7}"/>
                  </a:ext>
                </a:extLst>
              </p14:cNvPr>
              <p14:cNvContentPartPr/>
              <p14:nvPr/>
            </p14:nvContentPartPr>
            <p14:xfrm>
              <a:off x="3446173" y="2741280"/>
              <a:ext cx="370440" cy="60084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7B20B7BC-A381-AE4B-8DF0-1D8570D54AC7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437173" y="2732280"/>
                <a:ext cx="388080" cy="618480"/>
              </a:xfrm>
              <a:prstGeom prst="rect">
                <a:avLst/>
              </a:prstGeom>
            </p:spPr>
          </p:pic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BA718ACF-1817-864B-8AEA-D430861303C8}"/>
              </a:ext>
            </a:extLst>
          </p:cNvPr>
          <p:cNvSpPr txBox="1"/>
          <p:nvPr/>
        </p:nvSpPr>
        <p:spPr>
          <a:xfrm>
            <a:off x="842046" y="777603"/>
            <a:ext cx="13684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00883E"/>
                </a:solidFill>
              </a:rPr>
              <a:t>WGBS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22A2B0F-B54A-D04C-9C32-38377D2A4C92}"/>
              </a:ext>
            </a:extLst>
          </p:cNvPr>
          <p:cNvSpPr txBox="1"/>
          <p:nvPr/>
        </p:nvSpPr>
        <p:spPr>
          <a:xfrm>
            <a:off x="4459393" y="777602"/>
            <a:ext cx="11801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0084B5"/>
                </a:solidFill>
              </a:rPr>
              <a:t>RRBS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978644C-E5C7-0A4C-96FB-3BD60ABBA3E0}"/>
              </a:ext>
            </a:extLst>
          </p:cNvPr>
          <p:cNvSpPr txBox="1"/>
          <p:nvPr/>
        </p:nvSpPr>
        <p:spPr>
          <a:xfrm>
            <a:off x="2808587" y="4952788"/>
            <a:ext cx="11801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C17368"/>
                </a:solidFill>
              </a:rPr>
              <a:t>RRBS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C7E21B0-07E7-0A42-922B-75D03F206E7B}"/>
              </a:ext>
            </a:extLst>
          </p:cNvPr>
          <p:cNvSpPr txBox="1"/>
          <p:nvPr/>
        </p:nvSpPr>
        <p:spPr>
          <a:xfrm>
            <a:off x="147358" y="4153670"/>
            <a:ext cx="18165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accent4">
                    <a:lumMod val="75000"/>
                  </a:schemeClr>
                </a:solidFill>
              </a:rPr>
              <a:t>Genome</a:t>
            </a:r>
          </a:p>
        </p:txBody>
      </p:sp>
    </p:spTree>
    <p:extLst>
      <p:ext uri="{BB962C8B-B14F-4D97-AF65-F5344CB8AC3E}">
        <p14:creationId xmlns:p14="http://schemas.microsoft.com/office/powerpoint/2010/main" val="1237805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1CDA66B3-F17D-8B4F-B8AF-81902D1651A6}"/>
              </a:ext>
            </a:extLst>
          </p:cNvPr>
          <p:cNvSpPr/>
          <p:nvPr/>
        </p:nvSpPr>
        <p:spPr>
          <a:xfrm>
            <a:off x="1149927" y="1239981"/>
            <a:ext cx="4530437" cy="3609110"/>
          </a:xfrm>
          <a:prstGeom prst="ellipse">
            <a:avLst/>
          </a:prstGeom>
          <a:solidFill>
            <a:srgbClr val="FFD316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E674149-31C7-DB42-886E-E8C2FC19EECC}"/>
              </a:ext>
            </a:extLst>
          </p:cNvPr>
          <p:cNvSpPr/>
          <p:nvPr/>
        </p:nvSpPr>
        <p:spPr>
          <a:xfrm>
            <a:off x="1607127" y="1392381"/>
            <a:ext cx="2216728" cy="2209801"/>
          </a:xfrm>
          <a:prstGeom prst="ellipse">
            <a:avLst/>
          </a:prstGeom>
          <a:solidFill>
            <a:srgbClr val="FF000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DA0FBC5-9B0B-3B42-B3EE-4C4DD9A509A7}"/>
              </a:ext>
            </a:extLst>
          </p:cNvPr>
          <p:cNvSpPr/>
          <p:nvPr/>
        </p:nvSpPr>
        <p:spPr>
          <a:xfrm>
            <a:off x="3034145" y="1392380"/>
            <a:ext cx="2216728" cy="2212848"/>
          </a:xfrm>
          <a:prstGeom prst="ellipse">
            <a:avLst/>
          </a:prstGeom>
          <a:solidFill>
            <a:srgbClr val="FF000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22A962B-B007-224A-8F2C-4B9124C5FD9F}"/>
              </a:ext>
            </a:extLst>
          </p:cNvPr>
          <p:cNvSpPr/>
          <p:nvPr/>
        </p:nvSpPr>
        <p:spPr>
          <a:xfrm>
            <a:off x="2320636" y="2639290"/>
            <a:ext cx="2216728" cy="2209801"/>
          </a:xfrm>
          <a:prstGeom prst="ellipse">
            <a:avLst/>
          </a:prstGeom>
          <a:solidFill>
            <a:srgbClr val="FF000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50552EEC-AEA1-2A4C-89C1-D12CA900FEFA}"/>
                  </a:ext>
                </a:extLst>
              </p14:cNvPr>
              <p14:cNvContentPartPr/>
              <p14:nvPr/>
            </p14:nvContentPartPr>
            <p14:xfrm>
              <a:off x="3165022" y="2751284"/>
              <a:ext cx="532800" cy="46764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50552EEC-AEA1-2A4C-89C1-D12CA900FEF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02022" y="2688284"/>
                <a:ext cx="658440" cy="59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D183161D-4822-AB4F-AAE7-7C65DDEABCF9}"/>
                  </a:ext>
                </a:extLst>
              </p14:cNvPr>
              <p14:cNvContentPartPr/>
              <p14:nvPr/>
            </p14:nvContentPartPr>
            <p14:xfrm>
              <a:off x="3436462" y="3006164"/>
              <a:ext cx="360" cy="4608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D183161D-4822-AB4F-AAE7-7C65DDEABCF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373822" y="2943524"/>
                <a:ext cx="126000" cy="17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9CB1E088-BD86-504E-9315-927D98BD42FF}"/>
                  </a:ext>
                </a:extLst>
              </p14:cNvPr>
              <p14:cNvContentPartPr/>
              <p14:nvPr/>
            </p14:nvContentPartPr>
            <p14:xfrm>
              <a:off x="3161422" y="1803764"/>
              <a:ext cx="572400" cy="78588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9CB1E088-BD86-504E-9315-927D98BD42F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098422" y="1741124"/>
                <a:ext cx="698040" cy="91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F5F2D07D-6BB9-7440-AFE1-A397DFE33BD6}"/>
                  </a:ext>
                </a:extLst>
              </p14:cNvPr>
              <p14:cNvContentPartPr/>
              <p14:nvPr/>
            </p14:nvContentPartPr>
            <p14:xfrm>
              <a:off x="3625462" y="2833004"/>
              <a:ext cx="774000" cy="68148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F5F2D07D-6BB9-7440-AFE1-A397DFE33BD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562822" y="2770364"/>
                <a:ext cx="899640" cy="80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5D2E7027-9A1E-8646-B048-04812FAAE7F2}"/>
                  </a:ext>
                </a:extLst>
              </p14:cNvPr>
              <p14:cNvContentPartPr/>
              <p14:nvPr/>
            </p14:nvContentPartPr>
            <p14:xfrm>
              <a:off x="3109942" y="1819244"/>
              <a:ext cx="663840" cy="80424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5D2E7027-9A1E-8646-B048-04812FAAE7F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047302" y="1756244"/>
                <a:ext cx="789480" cy="92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DBA7B49B-7376-BF4B-B1EC-414957D69C3E}"/>
                  </a:ext>
                </a:extLst>
              </p14:cNvPr>
              <p14:cNvContentPartPr/>
              <p14:nvPr/>
            </p14:nvContentPartPr>
            <p14:xfrm>
              <a:off x="2436742" y="2810684"/>
              <a:ext cx="828000" cy="69624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DBA7B49B-7376-BF4B-B1EC-414957D69C3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374102" y="2747684"/>
                <a:ext cx="953640" cy="82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96518568-9AFC-4A48-BC27-1980A10E5670}"/>
                  </a:ext>
                </a:extLst>
              </p14:cNvPr>
              <p14:cNvContentPartPr/>
              <p14:nvPr/>
            </p14:nvContentPartPr>
            <p14:xfrm>
              <a:off x="3077173" y="2675373"/>
              <a:ext cx="702360" cy="63180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96518568-9AFC-4A48-BC27-1980A10E567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068173" y="2666373"/>
                <a:ext cx="720000" cy="64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81FE906A-CEA4-0E42-B2AE-C9810D12AC1E}"/>
                  </a:ext>
                </a:extLst>
              </p14:cNvPr>
              <p14:cNvContentPartPr/>
              <p14:nvPr/>
            </p14:nvContentPartPr>
            <p14:xfrm>
              <a:off x="3554173" y="3146973"/>
              <a:ext cx="134640" cy="21600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81FE906A-CEA4-0E42-B2AE-C9810D12AC1E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545173" y="3138333"/>
                <a:ext cx="152280" cy="23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52645D04-C313-2E43-AB34-E9D8063CC29B}"/>
                  </a:ext>
                </a:extLst>
              </p14:cNvPr>
              <p14:cNvContentPartPr/>
              <p14:nvPr/>
            </p14:nvContentPartPr>
            <p14:xfrm>
              <a:off x="3481813" y="3154533"/>
              <a:ext cx="555120" cy="42732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52645D04-C313-2E43-AB34-E9D8063CC29B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473173" y="3145533"/>
                <a:ext cx="572760" cy="444960"/>
              </a:xfrm>
              <a:prstGeom prst="rect">
                <a:avLst/>
              </a:prstGeom>
            </p:spPr>
          </p:pic>
        </mc:Fallback>
      </mc:AlternateContent>
      <p:grpSp>
        <p:nvGrpSpPr>
          <p:cNvPr id="28" name="Group 27">
            <a:extLst>
              <a:ext uri="{FF2B5EF4-FFF2-40B4-BE49-F238E27FC236}">
                <a16:creationId xmlns:a16="http://schemas.microsoft.com/office/drawing/2014/main" id="{2675DD49-9768-E94C-AF53-229AD688E32D}"/>
              </a:ext>
            </a:extLst>
          </p:cNvPr>
          <p:cNvGrpSpPr/>
          <p:nvPr/>
        </p:nvGrpSpPr>
        <p:grpSpPr>
          <a:xfrm>
            <a:off x="2701693" y="3285573"/>
            <a:ext cx="696960" cy="206280"/>
            <a:chOff x="2701693" y="3285573"/>
            <a:chExt cx="696960" cy="206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F2D28B60-C895-4447-9D95-D9CFAEEBEB0B}"/>
                    </a:ext>
                  </a:extLst>
                </p14:cNvPr>
                <p14:cNvContentPartPr/>
                <p14:nvPr/>
              </p14:nvContentPartPr>
              <p14:xfrm>
                <a:off x="2701693" y="3342093"/>
                <a:ext cx="581760" cy="1497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F2D28B60-C895-4447-9D95-D9CFAEEBEB0B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638693" y="3279093"/>
                  <a:ext cx="707400" cy="27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79CEBB7E-B866-BD4F-AC17-E832E73D1044}"/>
                    </a:ext>
                  </a:extLst>
                </p14:cNvPr>
                <p14:cNvContentPartPr/>
                <p14:nvPr/>
              </p14:nvContentPartPr>
              <p14:xfrm>
                <a:off x="3097693" y="3285573"/>
                <a:ext cx="360" cy="3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79CEBB7E-B866-BD4F-AC17-E832E73D104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035053" y="322293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47AD4F2F-E71F-6545-BAE3-C05EEF3B2D7A}"/>
                    </a:ext>
                  </a:extLst>
                </p14:cNvPr>
                <p14:cNvContentPartPr/>
                <p14:nvPr/>
              </p14:nvContentPartPr>
              <p14:xfrm>
                <a:off x="3322693" y="3298173"/>
                <a:ext cx="75960" cy="828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47AD4F2F-E71F-6545-BAE3-C05EEF3B2D7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313693" y="3289533"/>
                  <a:ext cx="93600" cy="100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89FC4268-570F-D84C-BFD3-32EE01833FDD}"/>
                  </a:ext>
                </a:extLst>
              </p14:cNvPr>
              <p14:cNvContentPartPr/>
              <p14:nvPr/>
            </p14:nvContentPartPr>
            <p14:xfrm>
              <a:off x="3107413" y="1845573"/>
              <a:ext cx="163080" cy="40464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89FC4268-570F-D84C-BFD3-32EE01833FDD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098413" y="1836573"/>
                <a:ext cx="180720" cy="42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219E6A3B-ABC7-5A45-8368-E91FDEB482C8}"/>
                  </a:ext>
                </a:extLst>
              </p14:cNvPr>
              <p14:cNvContentPartPr/>
              <p14:nvPr/>
            </p14:nvContentPartPr>
            <p14:xfrm>
              <a:off x="3356533" y="1687893"/>
              <a:ext cx="332280" cy="35784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219E6A3B-ABC7-5A45-8368-E91FDEB482C8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347533" y="1679253"/>
                <a:ext cx="349920" cy="37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CA8B909A-FDBB-9448-AFCB-35BAE85567E3}"/>
                  </a:ext>
                </a:extLst>
              </p14:cNvPr>
              <p14:cNvContentPartPr/>
              <p14:nvPr/>
            </p14:nvContentPartPr>
            <p14:xfrm>
              <a:off x="4420333" y="3444693"/>
              <a:ext cx="78120" cy="10368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CA8B909A-FDBB-9448-AFCB-35BAE85567E3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411333" y="3436053"/>
                <a:ext cx="95760" cy="12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69A2F6D1-1FD7-E844-AA35-3285D6622E05}"/>
                  </a:ext>
                </a:extLst>
              </p14:cNvPr>
              <p14:cNvContentPartPr/>
              <p14:nvPr/>
            </p14:nvContentPartPr>
            <p14:xfrm>
              <a:off x="3813733" y="2739453"/>
              <a:ext cx="75960" cy="9360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69A2F6D1-1FD7-E844-AA35-3285D6622E05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805093" y="2730453"/>
                <a:ext cx="93600" cy="11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7B20B7BC-A381-AE4B-8DF0-1D8570D54AC7}"/>
                  </a:ext>
                </a:extLst>
              </p14:cNvPr>
              <p14:cNvContentPartPr/>
              <p14:nvPr/>
            </p14:nvContentPartPr>
            <p14:xfrm>
              <a:off x="3446173" y="2741280"/>
              <a:ext cx="370440" cy="60084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7B20B7BC-A381-AE4B-8DF0-1D8570D54AC7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437173" y="2732280"/>
                <a:ext cx="388080" cy="61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D7D20B6-8400-8442-83A0-E9927E190AB3}"/>
                  </a:ext>
                </a:extLst>
              </p14:cNvPr>
              <p14:cNvContentPartPr/>
              <p14:nvPr/>
            </p14:nvContentPartPr>
            <p14:xfrm>
              <a:off x="3075202" y="2714006"/>
              <a:ext cx="332280" cy="5929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D7D20B6-8400-8442-83A0-E9927E190AB3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066202" y="2705366"/>
                <a:ext cx="349920" cy="61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6C4889B3-D8BC-B242-A35E-C326DA5D001E}"/>
                  </a:ext>
                </a:extLst>
              </p14:cNvPr>
              <p14:cNvContentPartPr/>
              <p14:nvPr/>
            </p14:nvContentPartPr>
            <p14:xfrm>
              <a:off x="3039202" y="2670806"/>
              <a:ext cx="198000" cy="3722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6C4889B3-D8BC-B242-A35E-C326DA5D001E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3030562" y="2662166"/>
                <a:ext cx="215640" cy="38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D4FB1803-3602-0E44-9516-F67687093F63}"/>
                  </a:ext>
                </a:extLst>
              </p14:cNvPr>
              <p14:cNvContentPartPr/>
              <p14:nvPr/>
            </p14:nvContentPartPr>
            <p14:xfrm>
              <a:off x="3443482" y="2730926"/>
              <a:ext cx="356400" cy="61740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D4FB1803-3602-0E44-9516-F67687093F63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3434482" y="2722286"/>
                <a:ext cx="374040" cy="63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CF219EC7-777A-884E-9B97-AED98900F42F}"/>
                  </a:ext>
                </a:extLst>
              </p14:cNvPr>
              <p14:cNvContentPartPr/>
              <p14:nvPr/>
            </p14:nvContentPartPr>
            <p14:xfrm>
              <a:off x="3047842" y="2689886"/>
              <a:ext cx="387360" cy="65520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CF219EC7-777A-884E-9B97-AED98900F42F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3038842" y="2680886"/>
                <a:ext cx="405000" cy="67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602EFD48-28A6-DC4B-8D73-3D433D992DA1}"/>
                  </a:ext>
                </a:extLst>
              </p14:cNvPr>
              <p14:cNvContentPartPr/>
              <p14:nvPr/>
            </p14:nvContentPartPr>
            <p14:xfrm>
              <a:off x="3099322" y="2850446"/>
              <a:ext cx="338400" cy="47628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602EFD48-28A6-DC4B-8D73-3D433D992DA1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3090682" y="2841446"/>
                <a:ext cx="356040" cy="49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2E7097DD-DB12-FF4F-96D1-5EDA058BDFA9}"/>
                  </a:ext>
                </a:extLst>
              </p14:cNvPr>
              <p14:cNvContentPartPr/>
              <p14:nvPr/>
            </p14:nvContentPartPr>
            <p14:xfrm>
              <a:off x="3021480" y="2147158"/>
              <a:ext cx="92520" cy="58104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2E7097DD-DB12-FF4F-96D1-5EDA058BDFA9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3012840" y="2138158"/>
                <a:ext cx="110160" cy="59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B3300CEB-8F21-3443-80B8-6C51722822F0}"/>
                  </a:ext>
                </a:extLst>
              </p14:cNvPr>
              <p14:cNvContentPartPr/>
              <p14:nvPr/>
            </p14:nvContentPartPr>
            <p14:xfrm>
              <a:off x="3042000" y="2660878"/>
              <a:ext cx="48960" cy="4104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B3300CEB-8F21-3443-80B8-6C51722822F0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3033000" y="2652238"/>
                <a:ext cx="66600" cy="5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0807B025-90DC-5B4E-BE3B-FEC992E800E9}"/>
                  </a:ext>
                </a:extLst>
              </p14:cNvPr>
              <p14:cNvContentPartPr/>
              <p14:nvPr/>
            </p14:nvContentPartPr>
            <p14:xfrm>
              <a:off x="3751920" y="2155078"/>
              <a:ext cx="95760" cy="57024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0807B025-90DC-5B4E-BE3B-FEC992E800E9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3743280" y="2146078"/>
                <a:ext cx="113400" cy="58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0DB05519-8343-4349-AEF2-A4D6079482A0}"/>
                  </a:ext>
                </a:extLst>
              </p14:cNvPr>
              <p14:cNvContentPartPr/>
              <p14:nvPr/>
            </p14:nvContentPartPr>
            <p14:xfrm>
              <a:off x="3821760" y="2459998"/>
              <a:ext cx="18360" cy="26676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0DB05519-8343-4349-AEF2-A4D6079482A0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3813120" y="2450998"/>
                <a:ext cx="36000" cy="284400"/>
              </a:xfrm>
              <a:prstGeom prst="rect">
                <a:avLst/>
              </a:prstGeom>
            </p:spPr>
          </p:pic>
        </mc:Fallback>
      </mc:AlternateContent>
      <p:grpSp>
        <p:nvGrpSpPr>
          <p:cNvPr id="46" name="Group 45">
            <a:extLst>
              <a:ext uri="{FF2B5EF4-FFF2-40B4-BE49-F238E27FC236}">
                <a16:creationId xmlns:a16="http://schemas.microsoft.com/office/drawing/2014/main" id="{67BC56C8-D5A9-1644-B263-23E468F72FA3}"/>
              </a:ext>
            </a:extLst>
          </p:cNvPr>
          <p:cNvGrpSpPr/>
          <p:nvPr/>
        </p:nvGrpSpPr>
        <p:grpSpPr>
          <a:xfrm>
            <a:off x="3800447" y="2697291"/>
            <a:ext cx="10800" cy="9360"/>
            <a:chOff x="3800447" y="2697291"/>
            <a:chExt cx="10800" cy="9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FC687DE3-B362-C04D-8740-0A9F97ECB49F}"/>
                    </a:ext>
                  </a:extLst>
                </p14:cNvPr>
                <p14:cNvContentPartPr/>
                <p14:nvPr/>
              </p14:nvContentPartPr>
              <p14:xfrm>
                <a:off x="3800447" y="2697291"/>
                <a:ext cx="360" cy="3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FC687DE3-B362-C04D-8740-0A9F97ECB49F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791447" y="268829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A0C836EC-B7F0-1142-902C-759C9FA127C2}"/>
                    </a:ext>
                  </a:extLst>
                </p14:cNvPr>
                <p14:cNvContentPartPr/>
                <p14:nvPr/>
              </p14:nvContentPartPr>
              <p14:xfrm>
                <a:off x="3810887" y="2706291"/>
                <a:ext cx="360" cy="3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A0C836EC-B7F0-1142-902C-759C9FA127C2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802247" y="269765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2113A5C-619C-2F44-B66D-A254E315CA14}"/>
              </a:ext>
            </a:extLst>
          </p:cNvPr>
          <p:cNvGrpSpPr/>
          <p:nvPr/>
        </p:nvGrpSpPr>
        <p:grpSpPr>
          <a:xfrm>
            <a:off x="3027887" y="2645451"/>
            <a:ext cx="5400" cy="53280"/>
            <a:chOff x="3027887" y="2645451"/>
            <a:chExt cx="5400" cy="53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B7C932BA-D3F6-DF4C-A636-244973053856}"/>
                    </a:ext>
                  </a:extLst>
                </p14:cNvPr>
                <p14:cNvContentPartPr/>
                <p14:nvPr/>
              </p14:nvContentPartPr>
              <p14:xfrm>
                <a:off x="3027887" y="2645451"/>
                <a:ext cx="360" cy="3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B7C932BA-D3F6-DF4C-A636-24497305385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018887" y="263681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99C3A9EA-6637-5847-BFA2-6ECAAB6EBF63}"/>
                    </a:ext>
                  </a:extLst>
                </p14:cNvPr>
                <p14:cNvContentPartPr/>
                <p14:nvPr/>
              </p14:nvContentPartPr>
              <p14:xfrm>
                <a:off x="3032927" y="2698371"/>
                <a:ext cx="360" cy="3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99C3A9EA-6637-5847-BFA2-6ECAAB6EBF63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023927" y="268937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97779A5C-E5E9-B648-967F-9C83C557BEC6}"/>
                  </a:ext>
                </a:extLst>
              </p14:cNvPr>
              <p14:cNvContentPartPr/>
              <p14:nvPr/>
            </p14:nvContentPartPr>
            <p14:xfrm>
              <a:off x="3927539" y="2721756"/>
              <a:ext cx="133200" cy="7092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97779A5C-E5E9-B648-967F-9C83C557BEC6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3918899" y="2712756"/>
                <a:ext cx="150840" cy="8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E868CBD1-4BF0-4C49-ABEC-7E2C0C38B48C}"/>
                  </a:ext>
                </a:extLst>
              </p14:cNvPr>
              <p14:cNvContentPartPr/>
              <p14:nvPr/>
            </p14:nvContentPartPr>
            <p14:xfrm>
              <a:off x="3910979" y="2736156"/>
              <a:ext cx="171720" cy="7308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E868CBD1-4BF0-4C49-ABEC-7E2C0C38B48C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3902339" y="2727516"/>
                <a:ext cx="189360" cy="9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837944FC-D020-C544-B3FD-3998758804A2}"/>
                  </a:ext>
                </a:extLst>
              </p14:cNvPr>
              <p14:cNvContentPartPr/>
              <p14:nvPr/>
            </p14:nvContentPartPr>
            <p14:xfrm>
              <a:off x="3908819" y="2728236"/>
              <a:ext cx="239760" cy="11808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837944FC-D020-C544-B3FD-3998758804A2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3899819" y="2719236"/>
                <a:ext cx="257400" cy="135720"/>
              </a:xfrm>
              <a:prstGeom prst="rect">
                <a:avLst/>
              </a:prstGeom>
            </p:spPr>
          </p:pic>
        </mc:Fallback>
      </mc:AlternateContent>
      <p:grpSp>
        <p:nvGrpSpPr>
          <p:cNvPr id="58" name="Group 57">
            <a:extLst>
              <a:ext uri="{FF2B5EF4-FFF2-40B4-BE49-F238E27FC236}">
                <a16:creationId xmlns:a16="http://schemas.microsoft.com/office/drawing/2014/main" id="{3FD1401F-4989-664D-9645-6C0C42082BE0}"/>
              </a:ext>
            </a:extLst>
          </p:cNvPr>
          <p:cNvGrpSpPr/>
          <p:nvPr/>
        </p:nvGrpSpPr>
        <p:grpSpPr>
          <a:xfrm>
            <a:off x="3356939" y="3358596"/>
            <a:ext cx="438480" cy="212400"/>
            <a:chOff x="3356939" y="3358596"/>
            <a:chExt cx="438480" cy="212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0D8737AB-881E-4B44-92B0-276E23E870BF}"/>
                    </a:ext>
                  </a:extLst>
                </p14:cNvPr>
                <p14:cNvContentPartPr/>
                <p14:nvPr/>
              </p14:nvContentPartPr>
              <p14:xfrm>
                <a:off x="3465659" y="3369756"/>
                <a:ext cx="329760" cy="2012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0D8737AB-881E-4B44-92B0-276E23E870BF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3456659" y="3361116"/>
                  <a:ext cx="34740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5EA458F8-8A06-864F-8847-5C89AA97EFCE}"/>
                    </a:ext>
                  </a:extLst>
                </p14:cNvPr>
                <p14:cNvContentPartPr/>
                <p14:nvPr/>
              </p14:nvContentPartPr>
              <p14:xfrm>
                <a:off x="3361259" y="3358596"/>
                <a:ext cx="45360" cy="5256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5EA458F8-8A06-864F-8847-5C89AA97EFCE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3352619" y="3349596"/>
                  <a:ext cx="6300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96FBE665-A2E8-894D-B9E2-17D16D677FFA}"/>
                    </a:ext>
                  </a:extLst>
                </p14:cNvPr>
                <p14:cNvContentPartPr/>
                <p14:nvPr/>
              </p14:nvContentPartPr>
              <p14:xfrm>
                <a:off x="3356939" y="3358596"/>
                <a:ext cx="37440" cy="435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96FBE665-A2E8-894D-B9E2-17D16D677FFA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3348299" y="3349956"/>
                  <a:ext cx="55080" cy="61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B48E98FA-4CAF-3345-BB70-D5B3DBE4860C}"/>
                  </a:ext>
                </a:extLst>
              </p14:cNvPr>
              <p14:cNvContentPartPr/>
              <p14:nvPr/>
            </p14:nvContentPartPr>
            <p14:xfrm>
              <a:off x="3672090" y="2718974"/>
              <a:ext cx="172800" cy="36720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B48E98FA-4CAF-3345-BB70-D5B3DBE4860C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3663450" y="2709974"/>
                <a:ext cx="190440" cy="38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114C0EFD-1833-CF43-93DB-2C5D48D84879}"/>
                  </a:ext>
                </a:extLst>
              </p14:cNvPr>
              <p14:cNvContentPartPr/>
              <p14:nvPr/>
            </p14:nvContentPartPr>
            <p14:xfrm>
              <a:off x="3057930" y="2773694"/>
              <a:ext cx="107280" cy="21852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114C0EFD-1833-CF43-93DB-2C5D48D84879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3048930" y="2764694"/>
                <a:ext cx="124920" cy="236160"/>
              </a:xfrm>
              <a:prstGeom prst="rect">
                <a:avLst/>
              </a:prstGeom>
            </p:spPr>
          </p:pic>
        </mc:Fallback>
      </mc:AlternateContent>
      <p:grpSp>
        <p:nvGrpSpPr>
          <p:cNvPr id="63" name="Group 62">
            <a:extLst>
              <a:ext uri="{FF2B5EF4-FFF2-40B4-BE49-F238E27FC236}">
                <a16:creationId xmlns:a16="http://schemas.microsoft.com/office/drawing/2014/main" id="{CBEEE674-593E-BD43-8D25-30D1FED0EDC4}"/>
              </a:ext>
            </a:extLst>
          </p:cNvPr>
          <p:cNvGrpSpPr/>
          <p:nvPr/>
        </p:nvGrpSpPr>
        <p:grpSpPr>
          <a:xfrm>
            <a:off x="3029130" y="2658566"/>
            <a:ext cx="792352" cy="417600"/>
            <a:chOff x="3029130" y="2658566"/>
            <a:chExt cx="792352" cy="417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304E0958-B1BB-D44A-8391-6F17D01F6857}"/>
                    </a:ext>
                  </a:extLst>
                </p14:cNvPr>
                <p14:cNvContentPartPr/>
                <p14:nvPr/>
              </p14:nvContentPartPr>
              <p14:xfrm>
                <a:off x="3086722" y="2658566"/>
                <a:ext cx="734760" cy="9072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304E0958-B1BB-D44A-8391-6F17D01F6857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3077722" y="2649926"/>
                  <a:ext cx="75240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287D4A52-E666-7A4D-A85D-C650937A8D9D}"/>
                    </a:ext>
                  </a:extLst>
                </p14:cNvPr>
                <p14:cNvContentPartPr/>
                <p14:nvPr/>
              </p14:nvContentPartPr>
              <p14:xfrm>
                <a:off x="3270322" y="2673326"/>
                <a:ext cx="103320" cy="900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287D4A52-E666-7A4D-A85D-C650937A8D9D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3261682" y="2664686"/>
                  <a:ext cx="12096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4B32EF2C-6E06-7241-995C-A15F58F291D4}"/>
                    </a:ext>
                  </a:extLst>
                </p14:cNvPr>
                <p14:cNvContentPartPr/>
                <p14:nvPr/>
              </p14:nvContentPartPr>
              <p14:xfrm>
                <a:off x="3030922" y="2730206"/>
                <a:ext cx="227880" cy="3459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4B32EF2C-6E06-7241-995C-A15F58F291D4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3021922" y="2721206"/>
                  <a:ext cx="245520" cy="36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F84D99FF-0C2F-264F-A2F1-F62BF625DD62}"/>
                    </a:ext>
                  </a:extLst>
                </p14:cNvPr>
                <p14:cNvContentPartPr/>
                <p14:nvPr/>
              </p14:nvContentPartPr>
              <p14:xfrm>
                <a:off x="3156922" y="2877086"/>
                <a:ext cx="42840" cy="745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F84D99FF-0C2F-264F-A2F1-F62BF625DD62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3147922" y="2868446"/>
                  <a:ext cx="6048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2B80A3DA-72CF-F547-A09D-734D1EAB3985}"/>
                    </a:ext>
                  </a:extLst>
                </p14:cNvPr>
                <p14:cNvContentPartPr/>
                <p14:nvPr/>
              </p14:nvContentPartPr>
              <p14:xfrm>
                <a:off x="3029130" y="2684774"/>
                <a:ext cx="117720" cy="4644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2B80A3DA-72CF-F547-A09D-734D1EAB3985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3020130" y="2675774"/>
                  <a:ext cx="135360" cy="64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5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6A0CD8A3-A71F-5A43-AF15-5E93D4C9FD10}"/>
                  </a:ext>
                </a:extLst>
              </p14:cNvPr>
              <p14:cNvContentPartPr/>
              <p14:nvPr/>
            </p14:nvContentPartPr>
            <p14:xfrm>
              <a:off x="3626370" y="2679734"/>
              <a:ext cx="360" cy="36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6A0CD8A3-A71F-5A43-AF15-5E93D4C9FD10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3617730" y="267073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7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9DF266F7-AEB7-7E4A-B4D9-EEA3B46B9BF6}"/>
                  </a:ext>
                </a:extLst>
              </p14:cNvPr>
              <p14:cNvContentPartPr/>
              <p14:nvPr/>
            </p14:nvContentPartPr>
            <p14:xfrm>
              <a:off x="3644730" y="2667854"/>
              <a:ext cx="202680" cy="5580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9DF266F7-AEB7-7E4A-B4D9-EEA3B46B9BF6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3636090" y="2659214"/>
                <a:ext cx="220320" cy="7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9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89BE7AD9-028A-0142-A9D5-AAA72E671FA1}"/>
                  </a:ext>
                </a:extLst>
              </p14:cNvPr>
              <p14:cNvContentPartPr/>
              <p14:nvPr/>
            </p14:nvContentPartPr>
            <p14:xfrm>
              <a:off x="2391794" y="3023540"/>
              <a:ext cx="177480" cy="41184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89BE7AD9-028A-0142-A9D5-AAA72E671FA1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2382794" y="3014900"/>
                <a:ext cx="195120" cy="429480"/>
              </a:xfrm>
              <a:prstGeom prst="rect">
                <a:avLst/>
              </a:prstGeom>
            </p:spPr>
          </p:pic>
        </mc:Fallback>
      </mc:AlternateContent>
      <p:grpSp>
        <p:nvGrpSpPr>
          <p:cNvPr id="71" name="Group 70">
            <a:extLst>
              <a:ext uri="{FF2B5EF4-FFF2-40B4-BE49-F238E27FC236}">
                <a16:creationId xmlns:a16="http://schemas.microsoft.com/office/drawing/2014/main" id="{CE5AE3F1-CBEB-0449-BB1A-03FD03B8E225}"/>
              </a:ext>
            </a:extLst>
          </p:cNvPr>
          <p:cNvGrpSpPr/>
          <p:nvPr/>
        </p:nvGrpSpPr>
        <p:grpSpPr>
          <a:xfrm>
            <a:off x="2373794" y="2971700"/>
            <a:ext cx="245520" cy="526320"/>
            <a:chOff x="2373794" y="2971700"/>
            <a:chExt cx="245520" cy="526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0A1B73CA-41E2-4F40-B29E-3F4D61100065}"/>
                    </a:ext>
                  </a:extLst>
                </p14:cNvPr>
                <p14:cNvContentPartPr/>
                <p14:nvPr/>
              </p14:nvContentPartPr>
              <p14:xfrm>
                <a:off x="2373794" y="3071420"/>
                <a:ext cx="145800" cy="42660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0A1B73CA-41E2-4F40-B29E-3F4D61100065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2364794" y="3062780"/>
                  <a:ext cx="163440" cy="44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1939448E-697C-D74B-B4E5-A86760F29CF0}"/>
                    </a:ext>
                  </a:extLst>
                </p14:cNvPr>
                <p14:cNvContentPartPr/>
                <p14:nvPr/>
              </p14:nvContentPartPr>
              <p14:xfrm>
                <a:off x="2584034" y="3407300"/>
                <a:ext cx="31320" cy="864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1939448E-697C-D74B-B4E5-A86760F29CF0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2575394" y="3398660"/>
                  <a:ext cx="4896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2A2DA22D-97DE-7847-8EBC-DED2F12DECD5}"/>
                    </a:ext>
                  </a:extLst>
                </p14:cNvPr>
                <p14:cNvContentPartPr/>
                <p14:nvPr/>
              </p14:nvContentPartPr>
              <p14:xfrm>
                <a:off x="2418434" y="2971700"/>
                <a:ext cx="200880" cy="41148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2A2DA22D-97DE-7847-8EBC-DED2F12DECD5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2409434" y="2963060"/>
                  <a:ext cx="218520" cy="4291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105716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0C904877-3531-684C-9B31-DB0F208941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721"/>
          <a:stretch/>
        </p:blipFill>
        <p:spPr>
          <a:xfrm>
            <a:off x="104933" y="684746"/>
            <a:ext cx="5710981" cy="3087994"/>
          </a:xfrm>
          <a:prstGeom prst="rect">
            <a:avLst/>
          </a:prstGeom>
        </p:spPr>
      </p:pic>
      <p:pic>
        <p:nvPicPr>
          <p:cNvPr id="19" name="Picture 18" descr="A close up of a logo&#10;&#10;Description automatically generated">
            <a:extLst>
              <a:ext uri="{FF2B5EF4-FFF2-40B4-BE49-F238E27FC236}">
                <a16:creationId xmlns:a16="http://schemas.microsoft.com/office/drawing/2014/main" id="{9E7D82D0-F87F-954B-8722-36EDEDDEEC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 l="80074" t="33865" r="10309" b="17618"/>
          <a:stretch/>
        </p:blipFill>
        <p:spPr>
          <a:xfrm>
            <a:off x="5175249" y="1726564"/>
            <a:ext cx="608367" cy="149816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B003674-62E8-AD46-AC79-CCBF6AEF84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927422"/>
            <a:ext cx="5861154" cy="293057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3C31970-6C71-6E43-8C00-DC1622C21B02}"/>
              </a:ext>
            </a:extLst>
          </p:cNvPr>
          <p:cNvSpPr txBox="1"/>
          <p:nvPr/>
        </p:nvSpPr>
        <p:spPr>
          <a:xfrm>
            <a:off x="0" y="3431620"/>
            <a:ext cx="3417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674428F-ED4F-A143-B454-EC5934CCBCDE}"/>
              </a:ext>
            </a:extLst>
          </p:cNvPr>
          <p:cNvSpPr/>
          <p:nvPr/>
        </p:nvSpPr>
        <p:spPr>
          <a:xfrm>
            <a:off x="1069041" y="4983345"/>
            <a:ext cx="4122719" cy="2632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D767CFA-1FDD-9D46-BD3A-E645CFE300D3}"/>
              </a:ext>
            </a:extLst>
          </p:cNvPr>
          <p:cNvSpPr/>
          <p:nvPr/>
        </p:nvSpPr>
        <p:spPr>
          <a:xfrm>
            <a:off x="1069041" y="5246556"/>
            <a:ext cx="4122719" cy="146942"/>
          </a:xfrm>
          <a:prstGeom prst="rect">
            <a:avLst/>
          </a:prstGeom>
          <a:solidFill>
            <a:srgbClr val="F0F1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4F9538B-C702-0047-9FEF-E7A7554985AD}"/>
              </a:ext>
            </a:extLst>
          </p:cNvPr>
          <p:cNvSpPr txBox="1"/>
          <p:nvPr/>
        </p:nvSpPr>
        <p:spPr>
          <a:xfrm>
            <a:off x="4896357" y="6700966"/>
            <a:ext cx="1346522" cy="1384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set size (number of </a:t>
            </a:r>
            <a:r>
              <a:rPr lang="en-US" sz="900" dirty="0" err="1">
                <a:latin typeface="Arial" panose="020B0604020202020204" pitchFamily="34" charset="0"/>
                <a:cs typeface="Arial" panose="020B0604020202020204" pitchFamily="34" charset="0"/>
              </a:rPr>
              <a:t>CpGs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4387E17-443E-E445-8399-ED42E543EAF9}"/>
              </a:ext>
            </a:extLst>
          </p:cNvPr>
          <p:cNvSpPr txBox="1"/>
          <p:nvPr/>
        </p:nvSpPr>
        <p:spPr>
          <a:xfrm>
            <a:off x="4896357" y="3594139"/>
            <a:ext cx="1346522" cy="1384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set size (number of </a:t>
            </a:r>
            <a:r>
              <a:rPr lang="en-US" sz="900" dirty="0" err="1">
                <a:latin typeface="Arial" panose="020B0604020202020204" pitchFamily="34" charset="0"/>
                <a:cs typeface="Arial" panose="020B0604020202020204" pitchFamily="34" charset="0"/>
              </a:rPr>
              <a:t>CpGs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A7AC10E-E02C-2948-B87D-3F6FF1B63334}"/>
              </a:ext>
            </a:extLst>
          </p:cNvPr>
          <p:cNvSpPr/>
          <p:nvPr/>
        </p:nvSpPr>
        <p:spPr>
          <a:xfrm>
            <a:off x="17922" y="4237107"/>
            <a:ext cx="681989" cy="3518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94AB16B-30D7-D94A-B653-289BEABDCA60}"/>
              </a:ext>
            </a:extLst>
          </p:cNvPr>
          <p:cNvSpPr txBox="1"/>
          <p:nvPr/>
        </p:nvSpPr>
        <p:spPr>
          <a:xfrm rot="16200000">
            <a:off x="-33383" y="4262646"/>
            <a:ext cx="1164399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number of unique </a:t>
            </a:r>
            <a:r>
              <a:rPr lang="en-US" sz="900" dirty="0" err="1">
                <a:latin typeface="Arial" panose="020B0604020202020204" pitchFamily="34" charset="0"/>
                <a:cs typeface="Arial" panose="020B0604020202020204" pitchFamily="34" charset="0"/>
              </a:rPr>
              <a:t>CpGs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 between sets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00871C76-7FE3-8848-A10F-43EB3C14E2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175" t="34533" r="81963" b="18022"/>
          <a:stretch/>
        </p:blipFill>
        <p:spPr>
          <a:xfrm>
            <a:off x="640442" y="1780429"/>
            <a:ext cx="519355" cy="139044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FA08C68E-C172-7347-A519-8EED646D9BA8}"/>
              </a:ext>
            </a:extLst>
          </p:cNvPr>
          <p:cNvSpPr/>
          <p:nvPr/>
        </p:nvSpPr>
        <p:spPr>
          <a:xfrm>
            <a:off x="170880" y="976511"/>
            <a:ext cx="681989" cy="4095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C7580CE-8BD4-B84D-8F6F-FF2577FDB28F}"/>
              </a:ext>
            </a:extLst>
          </p:cNvPr>
          <p:cNvSpPr txBox="1"/>
          <p:nvPr/>
        </p:nvSpPr>
        <p:spPr>
          <a:xfrm rot="16200000">
            <a:off x="105116" y="1078522"/>
            <a:ext cx="1164399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number of unique </a:t>
            </a:r>
            <a:r>
              <a:rPr lang="en-US" sz="900" dirty="0" err="1">
                <a:latin typeface="Arial" panose="020B0604020202020204" pitchFamily="34" charset="0"/>
                <a:cs typeface="Arial" panose="020B0604020202020204" pitchFamily="34" charset="0"/>
              </a:rPr>
              <a:t>CpGs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 between sets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6BE8070-8C72-5A43-9992-9FB8527A118F}"/>
              </a:ext>
            </a:extLst>
          </p:cNvPr>
          <p:cNvSpPr txBox="1"/>
          <p:nvPr/>
        </p:nvSpPr>
        <p:spPr>
          <a:xfrm>
            <a:off x="17922" y="163197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AB4A95C-831D-674F-A9BC-BE145ECE225D}"/>
              </a:ext>
            </a:extLst>
          </p:cNvPr>
          <p:cNvSpPr/>
          <p:nvPr/>
        </p:nvSpPr>
        <p:spPr>
          <a:xfrm>
            <a:off x="1209040" y="1828029"/>
            <a:ext cx="3863779" cy="2632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3AB167F-9DDF-3342-8AC4-7B08F36B513E}"/>
              </a:ext>
            </a:extLst>
          </p:cNvPr>
          <p:cNvSpPr/>
          <p:nvPr/>
        </p:nvSpPr>
        <p:spPr>
          <a:xfrm>
            <a:off x="1185334" y="2080530"/>
            <a:ext cx="3887485" cy="150582"/>
          </a:xfrm>
          <a:prstGeom prst="rect">
            <a:avLst/>
          </a:prstGeom>
          <a:solidFill>
            <a:srgbClr val="F0F1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1A76B672-BB4C-F14B-80FF-9941A5CAFD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6874" y="557891"/>
            <a:ext cx="829059" cy="661854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99432910-9993-7543-90C0-295670E913CF}"/>
              </a:ext>
            </a:extLst>
          </p:cNvPr>
          <p:cNvSpPr txBox="1"/>
          <p:nvPr/>
        </p:nvSpPr>
        <p:spPr>
          <a:xfrm>
            <a:off x="5556874" y="273692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color key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343ADA57-38FB-C04B-81BA-7AAF6F42958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 l="88940" t="34663" r="1050" b="17206"/>
          <a:stretch/>
        </p:blipFill>
        <p:spPr>
          <a:xfrm>
            <a:off x="5219700" y="4945245"/>
            <a:ext cx="586689" cy="1410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294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7E762C0D-6CE9-4A40-A14C-165CCFC171B7}"/>
              </a:ext>
            </a:extLst>
          </p:cNvPr>
          <p:cNvGrpSpPr/>
          <p:nvPr/>
        </p:nvGrpSpPr>
        <p:grpSpPr>
          <a:xfrm>
            <a:off x="170880" y="3927423"/>
            <a:ext cx="5690274" cy="2872636"/>
            <a:chOff x="0" y="3927422"/>
            <a:chExt cx="5861154" cy="2930577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1B003674-62E8-AD46-AC79-CCBF6AEF84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3927422"/>
              <a:ext cx="5861154" cy="2930577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343ADA57-38FB-C04B-81BA-7AAF6F42958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 l="88463" t="34663" r="677" b="17206"/>
            <a:stretch/>
          </p:blipFill>
          <p:spPr>
            <a:xfrm>
              <a:off x="5191760" y="4945245"/>
              <a:ext cx="636476" cy="1410517"/>
            </a:xfrm>
            <a:prstGeom prst="rect">
              <a:avLst/>
            </a:prstGeom>
          </p:spPr>
        </p:pic>
      </p:grpSp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0C904877-3531-684C-9B31-DB0F2089416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9721"/>
          <a:stretch/>
        </p:blipFill>
        <p:spPr>
          <a:xfrm>
            <a:off x="120274" y="689004"/>
            <a:ext cx="5710981" cy="3087994"/>
          </a:xfrm>
          <a:prstGeom prst="rect">
            <a:avLst/>
          </a:prstGeom>
        </p:spPr>
      </p:pic>
      <p:pic>
        <p:nvPicPr>
          <p:cNvPr id="19" name="Picture 18" descr="A close up of a logo&#10;&#10;Description automatically generated">
            <a:extLst>
              <a:ext uri="{FF2B5EF4-FFF2-40B4-BE49-F238E27FC236}">
                <a16:creationId xmlns:a16="http://schemas.microsoft.com/office/drawing/2014/main" id="{9E7D82D0-F87F-954B-8722-36EDEDDEECE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 l="79790" t="33865" r="9764" b="17618"/>
          <a:stretch/>
        </p:blipFill>
        <p:spPr>
          <a:xfrm>
            <a:off x="5167432" y="1726564"/>
            <a:ext cx="660804" cy="149816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3C31970-6C71-6E43-8C00-DC1622C21B02}"/>
              </a:ext>
            </a:extLst>
          </p:cNvPr>
          <p:cNvSpPr txBox="1"/>
          <p:nvPr/>
        </p:nvSpPr>
        <p:spPr>
          <a:xfrm>
            <a:off x="0" y="3431620"/>
            <a:ext cx="3417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674428F-ED4F-A143-B454-EC5934CCBCDE}"/>
              </a:ext>
            </a:extLst>
          </p:cNvPr>
          <p:cNvSpPr/>
          <p:nvPr/>
        </p:nvSpPr>
        <p:spPr>
          <a:xfrm>
            <a:off x="1249828" y="4983345"/>
            <a:ext cx="3941932" cy="2632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4F9538B-C702-0047-9FEF-E7A7554985AD}"/>
              </a:ext>
            </a:extLst>
          </p:cNvPr>
          <p:cNvSpPr txBox="1"/>
          <p:nvPr/>
        </p:nvSpPr>
        <p:spPr>
          <a:xfrm>
            <a:off x="4896357" y="6654472"/>
            <a:ext cx="1346522" cy="1384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set size (number of </a:t>
            </a:r>
            <a:r>
              <a:rPr lang="en-US" sz="900" dirty="0" err="1">
                <a:latin typeface="Arial" panose="020B0604020202020204" pitchFamily="34" charset="0"/>
                <a:cs typeface="Arial" panose="020B0604020202020204" pitchFamily="34" charset="0"/>
              </a:rPr>
              <a:t>CpGs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4387E17-443E-E445-8399-ED42E543EAF9}"/>
              </a:ext>
            </a:extLst>
          </p:cNvPr>
          <p:cNvSpPr txBox="1"/>
          <p:nvPr/>
        </p:nvSpPr>
        <p:spPr>
          <a:xfrm>
            <a:off x="4896357" y="3594139"/>
            <a:ext cx="1346522" cy="1384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set size (number of </a:t>
            </a:r>
            <a:r>
              <a:rPr lang="en-US" sz="900" dirty="0" err="1">
                <a:latin typeface="Arial" panose="020B0604020202020204" pitchFamily="34" charset="0"/>
                <a:cs typeface="Arial" panose="020B0604020202020204" pitchFamily="34" charset="0"/>
              </a:rPr>
              <a:t>CpGs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A7AC10E-E02C-2948-B87D-3F6FF1B63334}"/>
              </a:ext>
            </a:extLst>
          </p:cNvPr>
          <p:cNvSpPr/>
          <p:nvPr/>
        </p:nvSpPr>
        <p:spPr>
          <a:xfrm>
            <a:off x="17922" y="4237107"/>
            <a:ext cx="681989" cy="3518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94AB16B-30D7-D94A-B653-289BEABDCA60}"/>
              </a:ext>
            </a:extLst>
          </p:cNvPr>
          <p:cNvSpPr txBox="1"/>
          <p:nvPr/>
        </p:nvSpPr>
        <p:spPr>
          <a:xfrm rot="16200000">
            <a:off x="127470" y="4257735"/>
            <a:ext cx="1164399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number of unique </a:t>
            </a:r>
            <a:r>
              <a:rPr lang="en-US" sz="900" dirty="0" err="1">
                <a:latin typeface="Arial" panose="020B0604020202020204" pitchFamily="34" charset="0"/>
                <a:cs typeface="Arial" panose="020B0604020202020204" pitchFamily="34" charset="0"/>
              </a:rPr>
              <a:t>CpGs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 between sets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00871C76-7FE3-8848-A10F-43EB3C14E2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175" t="34533" r="81963" b="18022"/>
          <a:stretch/>
        </p:blipFill>
        <p:spPr>
          <a:xfrm>
            <a:off x="640442" y="1780429"/>
            <a:ext cx="519355" cy="139044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FA08C68E-C172-7347-A519-8EED646D9BA8}"/>
              </a:ext>
            </a:extLst>
          </p:cNvPr>
          <p:cNvSpPr/>
          <p:nvPr/>
        </p:nvSpPr>
        <p:spPr>
          <a:xfrm>
            <a:off x="170880" y="976511"/>
            <a:ext cx="681989" cy="4095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C7580CE-8BD4-B84D-8F6F-FF2577FDB28F}"/>
              </a:ext>
            </a:extLst>
          </p:cNvPr>
          <p:cNvSpPr txBox="1"/>
          <p:nvPr/>
        </p:nvSpPr>
        <p:spPr>
          <a:xfrm rot="16200000">
            <a:off x="158904" y="1078522"/>
            <a:ext cx="1164399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number of unique </a:t>
            </a:r>
            <a:r>
              <a:rPr lang="en-US" sz="900" dirty="0" err="1">
                <a:latin typeface="Arial" panose="020B0604020202020204" pitchFamily="34" charset="0"/>
                <a:cs typeface="Arial" panose="020B0604020202020204" pitchFamily="34" charset="0"/>
              </a:rPr>
              <a:t>CpGs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 between sets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6BE8070-8C72-5A43-9992-9FB8527A118F}"/>
              </a:ext>
            </a:extLst>
          </p:cNvPr>
          <p:cNvSpPr txBox="1"/>
          <p:nvPr/>
        </p:nvSpPr>
        <p:spPr>
          <a:xfrm>
            <a:off x="17922" y="163197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AB4A95C-831D-674F-A9BC-BE145ECE225D}"/>
              </a:ext>
            </a:extLst>
          </p:cNvPr>
          <p:cNvSpPr/>
          <p:nvPr/>
        </p:nvSpPr>
        <p:spPr>
          <a:xfrm>
            <a:off x="1209040" y="1828029"/>
            <a:ext cx="3863779" cy="2632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3AB167F-9DDF-3342-8AC4-7B08F36B513E}"/>
              </a:ext>
            </a:extLst>
          </p:cNvPr>
          <p:cNvSpPr/>
          <p:nvPr/>
        </p:nvSpPr>
        <p:spPr>
          <a:xfrm>
            <a:off x="1184275" y="2080530"/>
            <a:ext cx="3980137" cy="405495"/>
          </a:xfrm>
          <a:prstGeom prst="rect">
            <a:avLst/>
          </a:prstGeom>
          <a:solidFill>
            <a:srgbClr val="F0F1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1A76B672-BB4C-F14B-80FF-9941A5CAFD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6874" y="557891"/>
            <a:ext cx="829059" cy="661854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99432910-9993-7543-90C0-295670E913CF}"/>
              </a:ext>
            </a:extLst>
          </p:cNvPr>
          <p:cNvSpPr txBox="1"/>
          <p:nvPr/>
        </p:nvSpPr>
        <p:spPr>
          <a:xfrm>
            <a:off x="5556874" y="273692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color key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041518A-CED9-A348-BAE7-C6B791C1B121}"/>
              </a:ext>
            </a:extLst>
          </p:cNvPr>
          <p:cNvSpPr/>
          <p:nvPr/>
        </p:nvSpPr>
        <p:spPr>
          <a:xfrm>
            <a:off x="1209040" y="2888071"/>
            <a:ext cx="3955373" cy="282798"/>
          </a:xfrm>
          <a:prstGeom prst="rect">
            <a:avLst/>
          </a:prstGeom>
          <a:solidFill>
            <a:srgbClr val="F0F1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9EC64156-494C-F746-B0E3-4690996F126E}"/>
              </a:ext>
            </a:extLst>
          </p:cNvPr>
          <p:cNvSpPr/>
          <p:nvPr/>
        </p:nvSpPr>
        <p:spPr>
          <a:xfrm>
            <a:off x="1373368" y="2206197"/>
            <a:ext cx="117475" cy="11499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0A7AB366-28A2-8F44-97C4-27FF48791310}"/>
              </a:ext>
            </a:extLst>
          </p:cNvPr>
          <p:cNvSpPr/>
          <p:nvPr/>
        </p:nvSpPr>
        <p:spPr>
          <a:xfrm>
            <a:off x="1373368" y="2998485"/>
            <a:ext cx="117475" cy="11499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7338589C-DAFB-AC45-B637-2DBD40E2BDFB}"/>
              </a:ext>
            </a:extLst>
          </p:cNvPr>
          <p:cNvSpPr/>
          <p:nvPr/>
        </p:nvSpPr>
        <p:spPr>
          <a:xfrm>
            <a:off x="1881699" y="2206197"/>
            <a:ext cx="117475" cy="114996"/>
          </a:xfrm>
          <a:prstGeom prst="ellipse">
            <a:avLst/>
          </a:prstGeom>
          <a:solidFill>
            <a:srgbClr val="033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03734DB7-ECF3-9249-825A-3C60D9EE46EC}"/>
              </a:ext>
            </a:extLst>
          </p:cNvPr>
          <p:cNvSpPr/>
          <p:nvPr/>
        </p:nvSpPr>
        <p:spPr>
          <a:xfrm>
            <a:off x="2370319" y="2206197"/>
            <a:ext cx="117475" cy="114996"/>
          </a:xfrm>
          <a:prstGeom prst="ellipse">
            <a:avLst/>
          </a:prstGeom>
          <a:solidFill>
            <a:srgbClr val="033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63C445CF-A713-0E4F-9E63-A39AC854B3D6}"/>
              </a:ext>
            </a:extLst>
          </p:cNvPr>
          <p:cNvSpPr/>
          <p:nvPr/>
        </p:nvSpPr>
        <p:spPr>
          <a:xfrm>
            <a:off x="2858291" y="2998485"/>
            <a:ext cx="117475" cy="114996"/>
          </a:xfrm>
          <a:prstGeom prst="ellipse">
            <a:avLst/>
          </a:prstGeom>
          <a:solidFill>
            <a:srgbClr val="033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9213F711-26E7-EE4D-9BA1-1D599FC22C49}"/>
              </a:ext>
            </a:extLst>
          </p:cNvPr>
          <p:cNvSpPr/>
          <p:nvPr/>
        </p:nvSpPr>
        <p:spPr>
          <a:xfrm>
            <a:off x="2370319" y="2998485"/>
            <a:ext cx="117475" cy="114996"/>
          </a:xfrm>
          <a:prstGeom prst="ellipse">
            <a:avLst/>
          </a:prstGeom>
          <a:solidFill>
            <a:srgbClr val="033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D60573C3-D79C-DF48-9CB0-DA3227BB9AD2}"/>
              </a:ext>
            </a:extLst>
          </p:cNvPr>
          <p:cNvSpPr/>
          <p:nvPr/>
        </p:nvSpPr>
        <p:spPr>
          <a:xfrm>
            <a:off x="2858291" y="2206197"/>
            <a:ext cx="117475" cy="114996"/>
          </a:xfrm>
          <a:prstGeom prst="ellipse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30D3E571-9024-6D43-98A2-BE9316383E91}"/>
              </a:ext>
            </a:extLst>
          </p:cNvPr>
          <p:cNvSpPr/>
          <p:nvPr/>
        </p:nvSpPr>
        <p:spPr>
          <a:xfrm>
            <a:off x="3358262" y="2206197"/>
            <a:ext cx="117475" cy="11499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5E4E52F0-C821-E949-91CE-3E67CC7571D8}"/>
              </a:ext>
            </a:extLst>
          </p:cNvPr>
          <p:cNvSpPr/>
          <p:nvPr/>
        </p:nvSpPr>
        <p:spPr>
          <a:xfrm>
            <a:off x="4354694" y="2998485"/>
            <a:ext cx="117475" cy="11499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D929611B-9A8A-9040-8C48-377C7B70AB4A}"/>
              </a:ext>
            </a:extLst>
          </p:cNvPr>
          <p:cNvSpPr/>
          <p:nvPr/>
        </p:nvSpPr>
        <p:spPr>
          <a:xfrm>
            <a:off x="3358262" y="2998485"/>
            <a:ext cx="117475" cy="114996"/>
          </a:xfrm>
          <a:prstGeom prst="ellipse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8319C323-0952-4245-A7C5-14DA97266E5E}"/>
              </a:ext>
            </a:extLst>
          </p:cNvPr>
          <p:cNvSpPr/>
          <p:nvPr/>
        </p:nvSpPr>
        <p:spPr>
          <a:xfrm>
            <a:off x="3866961" y="2206197"/>
            <a:ext cx="117475" cy="114996"/>
          </a:xfrm>
          <a:prstGeom prst="ellipse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30FBD3CE-5486-CC44-BFF8-36CFBF3449B6}"/>
              </a:ext>
            </a:extLst>
          </p:cNvPr>
          <p:cNvSpPr/>
          <p:nvPr/>
        </p:nvSpPr>
        <p:spPr>
          <a:xfrm>
            <a:off x="3866961" y="2998485"/>
            <a:ext cx="117475" cy="114996"/>
          </a:xfrm>
          <a:prstGeom prst="ellipse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855F9A9E-9C91-8D4E-9AB4-7B72FCF91CC3}"/>
              </a:ext>
            </a:extLst>
          </p:cNvPr>
          <p:cNvSpPr/>
          <p:nvPr/>
        </p:nvSpPr>
        <p:spPr>
          <a:xfrm>
            <a:off x="4354694" y="2206197"/>
            <a:ext cx="117475" cy="114996"/>
          </a:xfrm>
          <a:prstGeom prst="ellipse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2F1DFC5D-6E17-1545-A131-2024AAF383C3}"/>
              </a:ext>
            </a:extLst>
          </p:cNvPr>
          <p:cNvSpPr/>
          <p:nvPr/>
        </p:nvSpPr>
        <p:spPr>
          <a:xfrm>
            <a:off x="4848503" y="2206197"/>
            <a:ext cx="117475" cy="114996"/>
          </a:xfrm>
          <a:prstGeom prst="ellipse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098058FD-8628-7B4A-92C2-FAAA8728D125}"/>
              </a:ext>
            </a:extLst>
          </p:cNvPr>
          <p:cNvSpPr/>
          <p:nvPr/>
        </p:nvSpPr>
        <p:spPr>
          <a:xfrm>
            <a:off x="4848503" y="2998485"/>
            <a:ext cx="117475" cy="114996"/>
          </a:xfrm>
          <a:prstGeom prst="ellipse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78FDD31D-8F77-A343-8447-44EAD5A133A5}"/>
              </a:ext>
            </a:extLst>
          </p:cNvPr>
          <p:cNvSpPr/>
          <p:nvPr/>
        </p:nvSpPr>
        <p:spPr>
          <a:xfrm>
            <a:off x="1184277" y="2482576"/>
            <a:ext cx="3983154" cy="4054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FCADB11B-035D-0F42-9EBF-C0A3899AB61D}"/>
              </a:ext>
            </a:extLst>
          </p:cNvPr>
          <p:cNvSpPr/>
          <p:nvPr/>
        </p:nvSpPr>
        <p:spPr>
          <a:xfrm>
            <a:off x="1881699" y="2998485"/>
            <a:ext cx="117475" cy="114996"/>
          </a:xfrm>
          <a:prstGeom prst="ellipse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BEFFCFCD-D485-0E4C-8F2D-E3B0024C9DD3}"/>
              </a:ext>
            </a:extLst>
          </p:cNvPr>
          <p:cNvSpPr/>
          <p:nvPr/>
        </p:nvSpPr>
        <p:spPr>
          <a:xfrm>
            <a:off x="1881699" y="2629001"/>
            <a:ext cx="117475" cy="114996"/>
          </a:xfrm>
          <a:prstGeom prst="ellipse">
            <a:avLst/>
          </a:prstGeom>
          <a:solidFill>
            <a:srgbClr val="033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A8D5C550-ED6A-0042-B343-A9539347BF3D}"/>
              </a:ext>
            </a:extLst>
          </p:cNvPr>
          <p:cNvSpPr/>
          <p:nvPr/>
        </p:nvSpPr>
        <p:spPr>
          <a:xfrm>
            <a:off x="1373368" y="2629001"/>
            <a:ext cx="117475" cy="11499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1236238B-9BA7-8D44-93C4-0DF22A23806D}"/>
              </a:ext>
            </a:extLst>
          </p:cNvPr>
          <p:cNvSpPr/>
          <p:nvPr/>
        </p:nvSpPr>
        <p:spPr>
          <a:xfrm>
            <a:off x="3866961" y="2629001"/>
            <a:ext cx="117475" cy="11499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6802ADF2-B9E1-A242-AED7-B53F42889410}"/>
              </a:ext>
            </a:extLst>
          </p:cNvPr>
          <p:cNvSpPr/>
          <p:nvPr/>
        </p:nvSpPr>
        <p:spPr>
          <a:xfrm>
            <a:off x="2370319" y="2629001"/>
            <a:ext cx="117475" cy="114996"/>
          </a:xfrm>
          <a:prstGeom prst="ellipse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474C92CB-A4D2-2748-830E-E58FED6C8863}"/>
              </a:ext>
            </a:extLst>
          </p:cNvPr>
          <p:cNvSpPr/>
          <p:nvPr/>
        </p:nvSpPr>
        <p:spPr>
          <a:xfrm>
            <a:off x="3358262" y="2629001"/>
            <a:ext cx="117475" cy="114996"/>
          </a:xfrm>
          <a:prstGeom prst="ellipse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65B18E9B-DC60-284B-BF8C-3776EAE04620}"/>
              </a:ext>
            </a:extLst>
          </p:cNvPr>
          <p:cNvSpPr/>
          <p:nvPr/>
        </p:nvSpPr>
        <p:spPr>
          <a:xfrm>
            <a:off x="4354694" y="2629001"/>
            <a:ext cx="117475" cy="114996"/>
          </a:xfrm>
          <a:prstGeom prst="ellipse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2720EC22-1271-8146-B89D-59231BEF2463}"/>
              </a:ext>
            </a:extLst>
          </p:cNvPr>
          <p:cNvSpPr/>
          <p:nvPr/>
        </p:nvSpPr>
        <p:spPr>
          <a:xfrm>
            <a:off x="2858291" y="2629001"/>
            <a:ext cx="117475" cy="114996"/>
          </a:xfrm>
          <a:prstGeom prst="ellipse">
            <a:avLst/>
          </a:prstGeom>
          <a:solidFill>
            <a:srgbClr val="033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94B8C881-8CFD-D14A-A2CF-E1024D05C46B}"/>
              </a:ext>
            </a:extLst>
          </p:cNvPr>
          <p:cNvSpPr/>
          <p:nvPr/>
        </p:nvSpPr>
        <p:spPr>
          <a:xfrm>
            <a:off x="4848503" y="2629001"/>
            <a:ext cx="117475" cy="114996"/>
          </a:xfrm>
          <a:prstGeom prst="ellipse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4C32EAA-783A-4342-BDAD-61A915E749F5}"/>
              </a:ext>
            </a:extLst>
          </p:cNvPr>
          <p:cNvCxnSpPr>
            <a:cxnSpLocks/>
          </p:cNvCxnSpPr>
          <p:nvPr/>
        </p:nvCxnSpPr>
        <p:spPr>
          <a:xfrm flipH="1">
            <a:off x="1432105" y="2245783"/>
            <a:ext cx="0" cy="78674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FF664847-E130-7A48-A6F1-EF118F83F117}"/>
              </a:ext>
            </a:extLst>
          </p:cNvPr>
          <p:cNvCxnSpPr>
            <a:cxnSpLocks/>
          </p:cNvCxnSpPr>
          <p:nvPr/>
        </p:nvCxnSpPr>
        <p:spPr>
          <a:xfrm flipH="1">
            <a:off x="1938927" y="2280963"/>
            <a:ext cx="3018" cy="357818"/>
          </a:xfrm>
          <a:prstGeom prst="line">
            <a:avLst/>
          </a:prstGeom>
          <a:ln w="28575">
            <a:solidFill>
              <a:srgbClr val="0332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34D21375-2705-4F48-8A63-DDF263B00BD3}"/>
              </a:ext>
            </a:extLst>
          </p:cNvPr>
          <p:cNvCxnSpPr>
            <a:cxnSpLocks/>
          </p:cNvCxnSpPr>
          <p:nvPr/>
        </p:nvCxnSpPr>
        <p:spPr>
          <a:xfrm flipH="1">
            <a:off x="2427907" y="2231608"/>
            <a:ext cx="2298" cy="847151"/>
          </a:xfrm>
          <a:prstGeom prst="line">
            <a:avLst/>
          </a:prstGeom>
          <a:ln w="28575">
            <a:solidFill>
              <a:srgbClr val="0332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30B11145-36E7-E74D-8145-ED007FB2EDD3}"/>
              </a:ext>
            </a:extLst>
          </p:cNvPr>
          <p:cNvCxnSpPr>
            <a:cxnSpLocks/>
          </p:cNvCxnSpPr>
          <p:nvPr/>
        </p:nvCxnSpPr>
        <p:spPr>
          <a:xfrm flipH="1">
            <a:off x="2915519" y="2666751"/>
            <a:ext cx="3018" cy="358926"/>
          </a:xfrm>
          <a:prstGeom prst="line">
            <a:avLst/>
          </a:prstGeom>
          <a:ln w="28575">
            <a:solidFill>
              <a:srgbClr val="0332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59D2280-1915-DA4B-BD53-77B68A609CEE}"/>
              </a:ext>
            </a:extLst>
          </p:cNvPr>
          <p:cNvGrpSpPr/>
          <p:nvPr/>
        </p:nvGrpSpPr>
        <p:grpSpPr>
          <a:xfrm>
            <a:off x="1205602" y="5207556"/>
            <a:ext cx="4018130" cy="1137945"/>
            <a:chOff x="1301701" y="2232930"/>
            <a:chExt cx="4018130" cy="1137945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F231CCD3-9BA4-3F48-90C9-96457E0CAB19}"/>
                </a:ext>
              </a:extLst>
            </p:cNvPr>
            <p:cNvSpPr/>
            <p:nvPr/>
          </p:nvSpPr>
          <p:spPr>
            <a:xfrm>
              <a:off x="1301701" y="2232930"/>
              <a:ext cx="4015111" cy="405495"/>
            </a:xfrm>
            <a:prstGeom prst="rect">
              <a:avLst/>
            </a:prstGeom>
            <a:solidFill>
              <a:srgbClr val="F0F1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F562041F-945C-8243-904D-3E7991A7EA49}"/>
                </a:ext>
              </a:extLst>
            </p:cNvPr>
            <p:cNvSpPr/>
            <p:nvPr/>
          </p:nvSpPr>
          <p:spPr>
            <a:xfrm>
              <a:off x="1304720" y="3040470"/>
              <a:ext cx="4012094" cy="330405"/>
            </a:xfrm>
            <a:prstGeom prst="rect">
              <a:avLst/>
            </a:prstGeom>
            <a:solidFill>
              <a:srgbClr val="F0F1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7BBBDD30-3016-2548-A9B2-DFE239388973}"/>
                </a:ext>
              </a:extLst>
            </p:cNvPr>
            <p:cNvSpPr/>
            <p:nvPr/>
          </p:nvSpPr>
          <p:spPr>
            <a:xfrm>
              <a:off x="1525768" y="2358597"/>
              <a:ext cx="117475" cy="11499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1EA2AFB8-D075-1A41-9F4F-3F9708B51D3B}"/>
                </a:ext>
              </a:extLst>
            </p:cNvPr>
            <p:cNvSpPr/>
            <p:nvPr/>
          </p:nvSpPr>
          <p:spPr>
            <a:xfrm>
              <a:off x="1525768" y="3150885"/>
              <a:ext cx="117475" cy="11499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073D4966-CD7C-E84B-A571-3AB3F6CC646C}"/>
                </a:ext>
              </a:extLst>
            </p:cNvPr>
            <p:cNvSpPr/>
            <p:nvPr/>
          </p:nvSpPr>
          <p:spPr>
            <a:xfrm>
              <a:off x="2034099" y="2358597"/>
              <a:ext cx="117475" cy="114996"/>
            </a:xfrm>
            <a:prstGeom prst="ellipse">
              <a:avLst/>
            </a:prstGeom>
            <a:solidFill>
              <a:srgbClr val="0332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FADA14F3-30B6-E249-8AB7-94953EFFC7FA}"/>
                </a:ext>
              </a:extLst>
            </p:cNvPr>
            <p:cNvSpPr/>
            <p:nvPr/>
          </p:nvSpPr>
          <p:spPr>
            <a:xfrm>
              <a:off x="2522719" y="2358597"/>
              <a:ext cx="117475" cy="114996"/>
            </a:xfrm>
            <a:prstGeom prst="ellipse">
              <a:avLst/>
            </a:prstGeom>
            <a:solidFill>
              <a:srgbClr val="0332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53D8839A-4436-5045-82FA-4DF273DA8C7E}"/>
                </a:ext>
              </a:extLst>
            </p:cNvPr>
            <p:cNvSpPr/>
            <p:nvPr/>
          </p:nvSpPr>
          <p:spPr>
            <a:xfrm>
              <a:off x="3010691" y="3150885"/>
              <a:ext cx="117475" cy="114996"/>
            </a:xfrm>
            <a:prstGeom prst="ellipse">
              <a:avLst/>
            </a:prstGeom>
            <a:solidFill>
              <a:srgbClr val="0332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A332704D-8C4F-3F42-B94F-48A0C190F675}"/>
                </a:ext>
              </a:extLst>
            </p:cNvPr>
            <p:cNvSpPr/>
            <p:nvPr/>
          </p:nvSpPr>
          <p:spPr>
            <a:xfrm>
              <a:off x="2522719" y="3150885"/>
              <a:ext cx="117475" cy="114996"/>
            </a:xfrm>
            <a:prstGeom prst="ellipse">
              <a:avLst/>
            </a:prstGeom>
            <a:solidFill>
              <a:srgbClr val="0332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3A0D5071-D44E-2141-9CA1-43F37F34E502}"/>
                </a:ext>
              </a:extLst>
            </p:cNvPr>
            <p:cNvSpPr/>
            <p:nvPr/>
          </p:nvSpPr>
          <p:spPr>
            <a:xfrm>
              <a:off x="3010691" y="2358597"/>
              <a:ext cx="117475" cy="114996"/>
            </a:xfrm>
            <a:prstGeom prst="ellipse">
              <a:avLst/>
            </a:prstGeom>
            <a:solidFill>
              <a:srgbClr val="CC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8348E0F4-CE0F-6840-8C49-F42074B7F7CA}"/>
                </a:ext>
              </a:extLst>
            </p:cNvPr>
            <p:cNvSpPr/>
            <p:nvPr/>
          </p:nvSpPr>
          <p:spPr>
            <a:xfrm>
              <a:off x="3510662" y="2358597"/>
              <a:ext cx="117475" cy="11499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AB5889FF-F7B8-F34C-819B-86BB75AE7BD9}"/>
                </a:ext>
              </a:extLst>
            </p:cNvPr>
            <p:cNvSpPr/>
            <p:nvPr/>
          </p:nvSpPr>
          <p:spPr>
            <a:xfrm>
              <a:off x="4507094" y="3150885"/>
              <a:ext cx="117475" cy="11499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CC1053E4-474E-2B4A-857A-6522F207E79B}"/>
                </a:ext>
              </a:extLst>
            </p:cNvPr>
            <p:cNvSpPr/>
            <p:nvPr/>
          </p:nvSpPr>
          <p:spPr>
            <a:xfrm>
              <a:off x="3510662" y="3150885"/>
              <a:ext cx="117475" cy="114996"/>
            </a:xfrm>
            <a:prstGeom prst="ellipse">
              <a:avLst/>
            </a:prstGeom>
            <a:solidFill>
              <a:srgbClr val="CC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06104154-6F30-6645-8BC3-A07689753E1B}"/>
                </a:ext>
              </a:extLst>
            </p:cNvPr>
            <p:cNvSpPr/>
            <p:nvPr/>
          </p:nvSpPr>
          <p:spPr>
            <a:xfrm>
              <a:off x="4019361" y="2358597"/>
              <a:ext cx="117475" cy="114996"/>
            </a:xfrm>
            <a:prstGeom prst="ellipse">
              <a:avLst/>
            </a:prstGeom>
            <a:solidFill>
              <a:srgbClr val="CC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684ED762-6462-664C-B375-66B76EFD6C44}"/>
                </a:ext>
              </a:extLst>
            </p:cNvPr>
            <p:cNvSpPr/>
            <p:nvPr/>
          </p:nvSpPr>
          <p:spPr>
            <a:xfrm>
              <a:off x="4019361" y="3150885"/>
              <a:ext cx="117475" cy="114996"/>
            </a:xfrm>
            <a:prstGeom prst="ellipse">
              <a:avLst/>
            </a:prstGeom>
            <a:solidFill>
              <a:srgbClr val="CC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D5F789A5-DF8F-E942-8847-82484A7E5A4C}"/>
                </a:ext>
              </a:extLst>
            </p:cNvPr>
            <p:cNvSpPr/>
            <p:nvPr/>
          </p:nvSpPr>
          <p:spPr>
            <a:xfrm>
              <a:off x="4507094" y="2358597"/>
              <a:ext cx="117475" cy="114996"/>
            </a:xfrm>
            <a:prstGeom prst="ellipse">
              <a:avLst/>
            </a:prstGeom>
            <a:solidFill>
              <a:srgbClr val="CC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C254B4E4-3C1F-AA4A-BE20-BB16D01136CB}"/>
                </a:ext>
              </a:extLst>
            </p:cNvPr>
            <p:cNvSpPr/>
            <p:nvPr/>
          </p:nvSpPr>
          <p:spPr>
            <a:xfrm>
              <a:off x="5000903" y="2358597"/>
              <a:ext cx="117475" cy="114996"/>
            </a:xfrm>
            <a:prstGeom prst="ellipse">
              <a:avLst/>
            </a:prstGeom>
            <a:solidFill>
              <a:srgbClr val="CC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487AE417-64D3-2A47-ACBB-97F9CE93DB66}"/>
                </a:ext>
              </a:extLst>
            </p:cNvPr>
            <p:cNvSpPr/>
            <p:nvPr/>
          </p:nvSpPr>
          <p:spPr>
            <a:xfrm>
              <a:off x="5000903" y="3150885"/>
              <a:ext cx="117475" cy="114996"/>
            </a:xfrm>
            <a:prstGeom prst="ellipse">
              <a:avLst/>
            </a:prstGeom>
            <a:solidFill>
              <a:srgbClr val="CC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112B960B-D30B-2644-944F-C7ED9D572639}"/>
                </a:ext>
              </a:extLst>
            </p:cNvPr>
            <p:cNvSpPr/>
            <p:nvPr/>
          </p:nvSpPr>
          <p:spPr>
            <a:xfrm>
              <a:off x="1304720" y="2634976"/>
              <a:ext cx="4015111" cy="40549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59E03CE6-10A9-E94C-ACF7-8C889D993FE5}"/>
                </a:ext>
              </a:extLst>
            </p:cNvPr>
            <p:cNvSpPr/>
            <p:nvPr/>
          </p:nvSpPr>
          <p:spPr>
            <a:xfrm>
              <a:off x="2034099" y="3150885"/>
              <a:ext cx="117475" cy="114996"/>
            </a:xfrm>
            <a:prstGeom prst="ellipse">
              <a:avLst/>
            </a:prstGeom>
            <a:solidFill>
              <a:srgbClr val="CC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B37700BA-CF8D-E747-8084-C5D06E85F434}"/>
                </a:ext>
              </a:extLst>
            </p:cNvPr>
            <p:cNvSpPr/>
            <p:nvPr/>
          </p:nvSpPr>
          <p:spPr>
            <a:xfrm>
              <a:off x="2034099" y="2781401"/>
              <a:ext cx="117475" cy="114996"/>
            </a:xfrm>
            <a:prstGeom prst="ellipse">
              <a:avLst/>
            </a:prstGeom>
            <a:solidFill>
              <a:srgbClr val="0332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B04667F7-C161-BD42-8EA2-5B1A4DDD48BE}"/>
                </a:ext>
              </a:extLst>
            </p:cNvPr>
            <p:cNvSpPr/>
            <p:nvPr/>
          </p:nvSpPr>
          <p:spPr>
            <a:xfrm>
              <a:off x="1525768" y="2781401"/>
              <a:ext cx="117475" cy="11499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DC93FB45-3B1A-5E4A-8198-89158DE48C2C}"/>
                </a:ext>
              </a:extLst>
            </p:cNvPr>
            <p:cNvSpPr/>
            <p:nvPr/>
          </p:nvSpPr>
          <p:spPr>
            <a:xfrm>
              <a:off x="4019361" y="2781401"/>
              <a:ext cx="117475" cy="11499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F2FA4E11-E3E9-994A-9F33-9E926038F505}"/>
                </a:ext>
              </a:extLst>
            </p:cNvPr>
            <p:cNvSpPr/>
            <p:nvPr/>
          </p:nvSpPr>
          <p:spPr>
            <a:xfrm>
              <a:off x="2522719" y="2781401"/>
              <a:ext cx="117475" cy="114996"/>
            </a:xfrm>
            <a:prstGeom prst="ellipse">
              <a:avLst/>
            </a:prstGeom>
            <a:solidFill>
              <a:srgbClr val="CC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C1689C1D-081D-5344-B703-41FFF8988B75}"/>
                </a:ext>
              </a:extLst>
            </p:cNvPr>
            <p:cNvSpPr/>
            <p:nvPr/>
          </p:nvSpPr>
          <p:spPr>
            <a:xfrm>
              <a:off x="3510662" y="2781401"/>
              <a:ext cx="117475" cy="114996"/>
            </a:xfrm>
            <a:prstGeom prst="ellipse">
              <a:avLst/>
            </a:prstGeom>
            <a:solidFill>
              <a:srgbClr val="CC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F1DAD155-541C-A04C-AC25-FD970E6BC0DB}"/>
                </a:ext>
              </a:extLst>
            </p:cNvPr>
            <p:cNvSpPr/>
            <p:nvPr/>
          </p:nvSpPr>
          <p:spPr>
            <a:xfrm>
              <a:off x="4507094" y="2781401"/>
              <a:ext cx="117475" cy="114996"/>
            </a:xfrm>
            <a:prstGeom prst="ellipse">
              <a:avLst/>
            </a:prstGeom>
            <a:solidFill>
              <a:srgbClr val="CC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DBC3F14B-26AD-AC41-B2DA-305FB45C6393}"/>
                </a:ext>
              </a:extLst>
            </p:cNvPr>
            <p:cNvSpPr/>
            <p:nvPr/>
          </p:nvSpPr>
          <p:spPr>
            <a:xfrm>
              <a:off x="3010691" y="2781401"/>
              <a:ext cx="117475" cy="114996"/>
            </a:xfrm>
            <a:prstGeom prst="ellipse">
              <a:avLst/>
            </a:prstGeom>
            <a:solidFill>
              <a:srgbClr val="0332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745AFA6F-D573-B64C-A4BD-0569C3809D32}"/>
                </a:ext>
              </a:extLst>
            </p:cNvPr>
            <p:cNvSpPr/>
            <p:nvPr/>
          </p:nvSpPr>
          <p:spPr>
            <a:xfrm>
              <a:off x="5000903" y="2781401"/>
              <a:ext cx="117475" cy="114996"/>
            </a:xfrm>
            <a:prstGeom prst="ellipse">
              <a:avLst/>
            </a:prstGeom>
            <a:solidFill>
              <a:srgbClr val="CC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CE11B1AF-1607-A948-A9DC-E0351B49C51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84505" y="2398183"/>
              <a:ext cx="0" cy="78674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DFEC9C16-300F-6041-941C-22BE784FBD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91327" y="2433363"/>
              <a:ext cx="3018" cy="357818"/>
            </a:xfrm>
            <a:prstGeom prst="line">
              <a:avLst/>
            </a:prstGeom>
            <a:ln w="28575">
              <a:solidFill>
                <a:srgbClr val="0332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68349AC3-9FC9-8349-BE31-470D736096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80307" y="2384008"/>
              <a:ext cx="2298" cy="847151"/>
            </a:xfrm>
            <a:prstGeom prst="line">
              <a:avLst/>
            </a:prstGeom>
            <a:ln w="28575">
              <a:solidFill>
                <a:srgbClr val="0332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E64BDA70-08BC-114B-BA41-5EBD64E7A2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67919" y="2819151"/>
              <a:ext cx="3018" cy="358926"/>
            </a:xfrm>
            <a:prstGeom prst="line">
              <a:avLst/>
            </a:prstGeom>
            <a:ln w="28575">
              <a:solidFill>
                <a:srgbClr val="0332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73797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id="{A6BE8070-8C72-5A43-9992-9FB8527A118F}"/>
              </a:ext>
            </a:extLst>
          </p:cNvPr>
          <p:cNvSpPr txBox="1"/>
          <p:nvPr/>
        </p:nvSpPr>
        <p:spPr>
          <a:xfrm>
            <a:off x="791289" y="78043"/>
            <a:ext cx="3706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B354CBF-367A-324D-B628-43B5172E4595}"/>
              </a:ext>
            </a:extLst>
          </p:cNvPr>
          <p:cNvGrpSpPr/>
          <p:nvPr/>
        </p:nvGrpSpPr>
        <p:grpSpPr>
          <a:xfrm>
            <a:off x="660611" y="3696667"/>
            <a:ext cx="6122605" cy="3142176"/>
            <a:chOff x="120274" y="634822"/>
            <a:chExt cx="6122605" cy="3142176"/>
          </a:xfrm>
        </p:grpSpPr>
        <p:pic>
          <p:nvPicPr>
            <p:cNvPr id="14" name="Picture 13" descr="A close up of a logo&#10;&#10;Description automatically generated">
              <a:extLst>
                <a:ext uri="{FF2B5EF4-FFF2-40B4-BE49-F238E27FC236}">
                  <a16:creationId xmlns:a16="http://schemas.microsoft.com/office/drawing/2014/main" id="{0C904877-3531-684C-9B31-DB0F2089416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9721"/>
            <a:stretch/>
          </p:blipFill>
          <p:spPr>
            <a:xfrm>
              <a:off x="120274" y="689004"/>
              <a:ext cx="5710981" cy="3087994"/>
            </a:xfrm>
            <a:prstGeom prst="rect">
              <a:avLst/>
            </a:prstGeom>
          </p:spPr>
        </p:pic>
        <p:pic>
          <p:nvPicPr>
            <p:cNvPr id="19" name="Picture 18" descr="A close up of a logo&#10;&#10;Description automatically generated">
              <a:extLst>
                <a:ext uri="{FF2B5EF4-FFF2-40B4-BE49-F238E27FC236}">
                  <a16:creationId xmlns:a16="http://schemas.microsoft.com/office/drawing/2014/main" id="{9E7D82D0-F87F-954B-8722-36EDEDDEECE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 l="79790" t="33865" r="9764" b="17618"/>
            <a:stretch/>
          </p:blipFill>
          <p:spPr>
            <a:xfrm>
              <a:off x="5167432" y="1726564"/>
              <a:ext cx="660804" cy="1498169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4387E17-443E-E445-8399-ED42E543EAF9}"/>
                </a:ext>
              </a:extLst>
            </p:cNvPr>
            <p:cNvSpPr txBox="1"/>
            <p:nvPr/>
          </p:nvSpPr>
          <p:spPr>
            <a:xfrm>
              <a:off x="4896357" y="3594139"/>
              <a:ext cx="1346522" cy="1384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900" dirty="0">
                  <a:latin typeface="Arial" panose="020B0604020202020204" pitchFamily="34" charset="0"/>
                  <a:cs typeface="Arial" panose="020B0604020202020204" pitchFamily="34" charset="0"/>
                </a:rPr>
                <a:t>set size (number of </a:t>
              </a:r>
              <a:r>
                <a:rPr lang="en-US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CpGs</a:t>
              </a:r>
              <a:r>
                <a:rPr lang="en-US" sz="900" dirty="0"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</a:p>
          </p:txBody>
        </p:sp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00871C76-7FE3-8848-A10F-43EB3C14E2A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9175" t="34533" r="81963" b="18022"/>
            <a:stretch/>
          </p:blipFill>
          <p:spPr>
            <a:xfrm>
              <a:off x="640442" y="1780429"/>
              <a:ext cx="519355" cy="1390440"/>
            </a:xfrm>
            <a:prstGeom prst="rect">
              <a:avLst/>
            </a:prstGeom>
          </p:spPr>
        </p:pic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A08C68E-C172-7347-A519-8EED646D9BA8}"/>
                </a:ext>
              </a:extLst>
            </p:cNvPr>
            <p:cNvSpPr/>
            <p:nvPr/>
          </p:nvSpPr>
          <p:spPr>
            <a:xfrm>
              <a:off x="170880" y="976511"/>
              <a:ext cx="681989" cy="4095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C7580CE-8BD4-B84D-8F6F-FF2577FDB28F}"/>
                </a:ext>
              </a:extLst>
            </p:cNvPr>
            <p:cNvSpPr txBox="1"/>
            <p:nvPr/>
          </p:nvSpPr>
          <p:spPr>
            <a:xfrm rot="16200000">
              <a:off x="158904" y="1078522"/>
              <a:ext cx="1164399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900" dirty="0">
                  <a:latin typeface="Arial" panose="020B0604020202020204" pitchFamily="34" charset="0"/>
                  <a:cs typeface="Arial" panose="020B0604020202020204" pitchFamily="34" charset="0"/>
                </a:rPr>
                <a:t>number of unique </a:t>
              </a:r>
              <a:r>
                <a:rPr lang="en-US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CpGs</a:t>
              </a:r>
              <a:r>
                <a:rPr lang="en-US" sz="900" dirty="0">
                  <a:latin typeface="Arial" panose="020B0604020202020204" pitchFamily="34" charset="0"/>
                  <a:cs typeface="Arial" panose="020B0604020202020204" pitchFamily="34" charset="0"/>
                </a:rPr>
                <a:t> between sets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AB4A95C-831D-674F-A9BC-BE145ECE225D}"/>
                </a:ext>
              </a:extLst>
            </p:cNvPr>
            <p:cNvSpPr/>
            <p:nvPr/>
          </p:nvSpPr>
          <p:spPr>
            <a:xfrm>
              <a:off x="1209040" y="1828029"/>
              <a:ext cx="3863779" cy="2632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3AB167F-9DDF-3342-8AC4-7B08F36B513E}"/>
                </a:ext>
              </a:extLst>
            </p:cNvPr>
            <p:cNvSpPr/>
            <p:nvPr/>
          </p:nvSpPr>
          <p:spPr>
            <a:xfrm>
              <a:off x="1184275" y="2080530"/>
              <a:ext cx="3980137" cy="405495"/>
            </a:xfrm>
            <a:prstGeom prst="rect">
              <a:avLst/>
            </a:prstGeom>
            <a:solidFill>
              <a:srgbClr val="F0F1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A041518A-CED9-A348-BAE7-C6B791C1B121}"/>
                </a:ext>
              </a:extLst>
            </p:cNvPr>
            <p:cNvSpPr/>
            <p:nvPr/>
          </p:nvSpPr>
          <p:spPr>
            <a:xfrm>
              <a:off x="1209040" y="2888071"/>
              <a:ext cx="3955373" cy="282798"/>
            </a:xfrm>
            <a:prstGeom prst="rect">
              <a:avLst/>
            </a:prstGeom>
            <a:solidFill>
              <a:srgbClr val="F0F1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9EC64156-494C-F746-B0E3-4690996F126E}"/>
                </a:ext>
              </a:extLst>
            </p:cNvPr>
            <p:cNvSpPr/>
            <p:nvPr/>
          </p:nvSpPr>
          <p:spPr>
            <a:xfrm>
              <a:off x="1373368" y="2206197"/>
              <a:ext cx="117475" cy="11499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0A7AB366-28A2-8F44-97C4-27FF48791310}"/>
                </a:ext>
              </a:extLst>
            </p:cNvPr>
            <p:cNvSpPr/>
            <p:nvPr/>
          </p:nvSpPr>
          <p:spPr>
            <a:xfrm>
              <a:off x="1373368" y="2998485"/>
              <a:ext cx="117475" cy="11499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7338589C-DAFB-AC45-B637-2DBD40E2BDFB}"/>
                </a:ext>
              </a:extLst>
            </p:cNvPr>
            <p:cNvSpPr/>
            <p:nvPr/>
          </p:nvSpPr>
          <p:spPr>
            <a:xfrm>
              <a:off x="1881699" y="2206197"/>
              <a:ext cx="117475" cy="114996"/>
            </a:xfrm>
            <a:prstGeom prst="ellipse">
              <a:avLst/>
            </a:prstGeom>
            <a:solidFill>
              <a:srgbClr val="0332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03734DB7-ECF3-9249-825A-3C60D9EE46EC}"/>
                </a:ext>
              </a:extLst>
            </p:cNvPr>
            <p:cNvSpPr/>
            <p:nvPr/>
          </p:nvSpPr>
          <p:spPr>
            <a:xfrm>
              <a:off x="2370319" y="2206197"/>
              <a:ext cx="117475" cy="114996"/>
            </a:xfrm>
            <a:prstGeom prst="ellipse">
              <a:avLst/>
            </a:prstGeom>
            <a:solidFill>
              <a:srgbClr val="0332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63C445CF-A713-0E4F-9E63-A39AC854B3D6}"/>
                </a:ext>
              </a:extLst>
            </p:cNvPr>
            <p:cNvSpPr/>
            <p:nvPr/>
          </p:nvSpPr>
          <p:spPr>
            <a:xfrm>
              <a:off x="2858291" y="2998485"/>
              <a:ext cx="117475" cy="114996"/>
            </a:xfrm>
            <a:prstGeom prst="ellipse">
              <a:avLst/>
            </a:prstGeom>
            <a:solidFill>
              <a:srgbClr val="0332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9213F711-26E7-EE4D-9BA1-1D599FC22C49}"/>
                </a:ext>
              </a:extLst>
            </p:cNvPr>
            <p:cNvSpPr/>
            <p:nvPr/>
          </p:nvSpPr>
          <p:spPr>
            <a:xfrm>
              <a:off x="2370319" y="2998485"/>
              <a:ext cx="117475" cy="114996"/>
            </a:xfrm>
            <a:prstGeom prst="ellipse">
              <a:avLst/>
            </a:prstGeom>
            <a:solidFill>
              <a:srgbClr val="0332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D60573C3-D79C-DF48-9CB0-DA3227BB9AD2}"/>
                </a:ext>
              </a:extLst>
            </p:cNvPr>
            <p:cNvSpPr/>
            <p:nvPr/>
          </p:nvSpPr>
          <p:spPr>
            <a:xfrm>
              <a:off x="2858291" y="2206197"/>
              <a:ext cx="117475" cy="114996"/>
            </a:xfrm>
            <a:prstGeom prst="ellipse">
              <a:avLst/>
            </a:prstGeom>
            <a:solidFill>
              <a:srgbClr val="CC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30D3E571-9024-6D43-98A2-BE9316383E91}"/>
                </a:ext>
              </a:extLst>
            </p:cNvPr>
            <p:cNvSpPr/>
            <p:nvPr/>
          </p:nvSpPr>
          <p:spPr>
            <a:xfrm>
              <a:off x="3358262" y="2206197"/>
              <a:ext cx="117475" cy="11499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5E4E52F0-C821-E949-91CE-3E67CC7571D8}"/>
                </a:ext>
              </a:extLst>
            </p:cNvPr>
            <p:cNvSpPr/>
            <p:nvPr/>
          </p:nvSpPr>
          <p:spPr>
            <a:xfrm>
              <a:off x="4354694" y="2998485"/>
              <a:ext cx="117475" cy="11499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929611B-9A8A-9040-8C48-377C7B70AB4A}"/>
                </a:ext>
              </a:extLst>
            </p:cNvPr>
            <p:cNvSpPr/>
            <p:nvPr/>
          </p:nvSpPr>
          <p:spPr>
            <a:xfrm>
              <a:off x="3358262" y="2998485"/>
              <a:ext cx="117475" cy="114996"/>
            </a:xfrm>
            <a:prstGeom prst="ellipse">
              <a:avLst/>
            </a:prstGeom>
            <a:solidFill>
              <a:srgbClr val="CC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8319C323-0952-4245-A7C5-14DA97266E5E}"/>
                </a:ext>
              </a:extLst>
            </p:cNvPr>
            <p:cNvSpPr/>
            <p:nvPr/>
          </p:nvSpPr>
          <p:spPr>
            <a:xfrm>
              <a:off x="3866961" y="2206197"/>
              <a:ext cx="117475" cy="114996"/>
            </a:xfrm>
            <a:prstGeom prst="ellipse">
              <a:avLst/>
            </a:prstGeom>
            <a:solidFill>
              <a:srgbClr val="CC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30FBD3CE-5486-CC44-BFF8-36CFBF3449B6}"/>
                </a:ext>
              </a:extLst>
            </p:cNvPr>
            <p:cNvSpPr/>
            <p:nvPr/>
          </p:nvSpPr>
          <p:spPr>
            <a:xfrm>
              <a:off x="3866961" y="2998485"/>
              <a:ext cx="117475" cy="114996"/>
            </a:xfrm>
            <a:prstGeom prst="ellipse">
              <a:avLst/>
            </a:prstGeom>
            <a:solidFill>
              <a:srgbClr val="CC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855F9A9E-9C91-8D4E-9AB4-7B72FCF91CC3}"/>
                </a:ext>
              </a:extLst>
            </p:cNvPr>
            <p:cNvSpPr/>
            <p:nvPr/>
          </p:nvSpPr>
          <p:spPr>
            <a:xfrm>
              <a:off x="4354694" y="2206197"/>
              <a:ext cx="117475" cy="114996"/>
            </a:xfrm>
            <a:prstGeom prst="ellipse">
              <a:avLst/>
            </a:prstGeom>
            <a:solidFill>
              <a:srgbClr val="CC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2F1DFC5D-6E17-1545-A131-2024AAF383C3}"/>
                </a:ext>
              </a:extLst>
            </p:cNvPr>
            <p:cNvSpPr/>
            <p:nvPr/>
          </p:nvSpPr>
          <p:spPr>
            <a:xfrm>
              <a:off x="4848503" y="2206197"/>
              <a:ext cx="117475" cy="114996"/>
            </a:xfrm>
            <a:prstGeom prst="ellipse">
              <a:avLst/>
            </a:prstGeom>
            <a:solidFill>
              <a:srgbClr val="CC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98058FD-8628-7B4A-92C2-FAAA8728D125}"/>
                </a:ext>
              </a:extLst>
            </p:cNvPr>
            <p:cNvSpPr/>
            <p:nvPr/>
          </p:nvSpPr>
          <p:spPr>
            <a:xfrm>
              <a:off x="4848503" y="2998485"/>
              <a:ext cx="117475" cy="114996"/>
            </a:xfrm>
            <a:prstGeom prst="ellipse">
              <a:avLst/>
            </a:prstGeom>
            <a:solidFill>
              <a:srgbClr val="CC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78FDD31D-8F77-A343-8447-44EAD5A133A5}"/>
                </a:ext>
              </a:extLst>
            </p:cNvPr>
            <p:cNvSpPr/>
            <p:nvPr/>
          </p:nvSpPr>
          <p:spPr>
            <a:xfrm>
              <a:off x="1184277" y="2482576"/>
              <a:ext cx="3983154" cy="40549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FCADB11B-035D-0F42-9EBF-C0A3899AB61D}"/>
                </a:ext>
              </a:extLst>
            </p:cNvPr>
            <p:cNvSpPr/>
            <p:nvPr/>
          </p:nvSpPr>
          <p:spPr>
            <a:xfrm>
              <a:off x="1881699" y="2998485"/>
              <a:ext cx="117475" cy="114996"/>
            </a:xfrm>
            <a:prstGeom prst="ellipse">
              <a:avLst/>
            </a:prstGeom>
            <a:solidFill>
              <a:srgbClr val="CC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BEFFCFCD-D485-0E4C-8F2D-E3B0024C9DD3}"/>
                </a:ext>
              </a:extLst>
            </p:cNvPr>
            <p:cNvSpPr/>
            <p:nvPr/>
          </p:nvSpPr>
          <p:spPr>
            <a:xfrm>
              <a:off x="1881699" y="2629001"/>
              <a:ext cx="117475" cy="114996"/>
            </a:xfrm>
            <a:prstGeom prst="ellipse">
              <a:avLst/>
            </a:prstGeom>
            <a:solidFill>
              <a:srgbClr val="0332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A8D5C550-ED6A-0042-B343-A9539347BF3D}"/>
                </a:ext>
              </a:extLst>
            </p:cNvPr>
            <p:cNvSpPr/>
            <p:nvPr/>
          </p:nvSpPr>
          <p:spPr>
            <a:xfrm>
              <a:off x="1373368" y="2629001"/>
              <a:ext cx="117475" cy="11499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1236238B-9BA7-8D44-93C4-0DF22A23806D}"/>
                </a:ext>
              </a:extLst>
            </p:cNvPr>
            <p:cNvSpPr/>
            <p:nvPr/>
          </p:nvSpPr>
          <p:spPr>
            <a:xfrm>
              <a:off x="3866961" y="2629001"/>
              <a:ext cx="117475" cy="11499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6802ADF2-B9E1-A242-AED7-B53F42889410}"/>
                </a:ext>
              </a:extLst>
            </p:cNvPr>
            <p:cNvSpPr/>
            <p:nvPr/>
          </p:nvSpPr>
          <p:spPr>
            <a:xfrm>
              <a:off x="2370319" y="2629001"/>
              <a:ext cx="117475" cy="114996"/>
            </a:xfrm>
            <a:prstGeom prst="ellipse">
              <a:avLst/>
            </a:prstGeom>
            <a:solidFill>
              <a:srgbClr val="CC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474C92CB-A4D2-2748-830E-E58FED6C8863}"/>
                </a:ext>
              </a:extLst>
            </p:cNvPr>
            <p:cNvSpPr/>
            <p:nvPr/>
          </p:nvSpPr>
          <p:spPr>
            <a:xfrm>
              <a:off x="3358262" y="2629001"/>
              <a:ext cx="117475" cy="114996"/>
            </a:xfrm>
            <a:prstGeom prst="ellipse">
              <a:avLst/>
            </a:prstGeom>
            <a:solidFill>
              <a:srgbClr val="CC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65B18E9B-DC60-284B-BF8C-3776EAE04620}"/>
                </a:ext>
              </a:extLst>
            </p:cNvPr>
            <p:cNvSpPr/>
            <p:nvPr/>
          </p:nvSpPr>
          <p:spPr>
            <a:xfrm>
              <a:off x="4354694" y="2629001"/>
              <a:ext cx="117475" cy="114996"/>
            </a:xfrm>
            <a:prstGeom prst="ellipse">
              <a:avLst/>
            </a:prstGeom>
            <a:solidFill>
              <a:srgbClr val="CC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2720EC22-1271-8146-B89D-59231BEF2463}"/>
                </a:ext>
              </a:extLst>
            </p:cNvPr>
            <p:cNvSpPr/>
            <p:nvPr/>
          </p:nvSpPr>
          <p:spPr>
            <a:xfrm>
              <a:off x="2858291" y="2629001"/>
              <a:ext cx="117475" cy="114996"/>
            </a:xfrm>
            <a:prstGeom prst="ellipse">
              <a:avLst/>
            </a:prstGeom>
            <a:solidFill>
              <a:srgbClr val="0332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94B8C881-8CFD-D14A-A2CF-E1024D05C46B}"/>
                </a:ext>
              </a:extLst>
            </p:cNvPr>
            <p:cNvSpPr/>
            <p:nvPr/>
          </p:nvSpPr>
          <p:spPr>
            <a:xfrm>
              <a:off x="4848503" y="2629001"/>
              <a:ext cx="117475" cy="114996"/>
            </a:xfrm>
            <a:prstGeom prst="ellipse">
              <a:avLst/>
            </a:prstGeom>
            <a:solidFill>
              <a:srgbClr val="CC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04C32EAA-783A-4342-BDAD-61A915E749F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32105" y="2245783"/>
              <a:ext cx="0" cy="78674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FF664847-E130-7A48-A6F1-EF118F83F11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38927" y="2280963"/>
              <a:ext cx="3018" cy="357818"/>
            </a:xfrm>
            <a:prstGeom prst="line">
              <a:avLst/>
            </a:prstGeom>
            <a:ln w="28575">
              <a:solidFill>
                <a:srgbClr val="0332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34D21375-2705-4F48-8A63-DDF263B00B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27907" y="2231608"/>
              <a:ext cx="2298" cy="847151"/>
            </a:xfrm>
            <a:prstGeom prst="line">
              <a:avLst/>
            </a:prstGeom>
            <a:ln w="28575">
              <a:solidFill>
                <a:srgbClr val="0332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30B11145-36E7-E74D-8145-ED007FB2ED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15519" y="2666751"/>
              <a:ext cx="3018" cy="358926"/>
            </a:xfrm>
            <a:prstGeom prst="line">
              <a:avLst/>
            </a:prstGeom>
            <a:ln w="28575">
              <a:solidFill>
                <a:srgbClr val="0332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810DEF54-3B32-D94E-8125-35DC52411AE7}"/>
              </a:ext>
            </a:extLst>
          </p:cNvPr>
          <p:cNvGrpSpPr/>
          <p:nvPr/>
        </p:nvGrpSpPr>
        <p:grpSpPr>
          <a:xfrm>
            <a:off x="558259" y="544365"/>
            <a:ext cx="6224957" cy="2984604"/>
            <a:chOff x="17922" y="3814035"/>
            <a:chExt cx="6224957" cy="2984604"/>
          </a:xfrm>
        </p:grpSpPr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7CF1FE49-C0C8-A34B-AC01-56D0070AF865}"/>
                </a:ext>
              </a:extLst>
            </p:cNvPr>
            <p:cNvGrpSpPr/>
            <p:nvPr/>
          </p:nvGrpSpPr>
          <p:grpSpPr>
            <a:xfrm>
              <a:off x="170880" y="3927423"/>
              <a:ext cx="5690274" cy="2871216"/>
              <a:chOff x="0" y="3927422"/>
              <a:chExt cx="5861154" cy="2930577"/>
            </a:xfrm>
          </p:grpSpPr>
          <p:pic>
            <p:nvPicPr>
              <p:cNvPr id="154" name="Picture 153">
                <a:extLst>
                  <a:ext uri="{FF2B5EF4-FFF2-40B4-BE49-F238E27FC236}">
                    <a16:creationId xmlns:a16="http://schemas.microsoft.com/office/drawing/2014/main" id="{065FE5D2-92E7-6B45-9E25-6DA13DA880C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3927422"/>
                <a:ext cx="5861154" cy="2930577"/>
              </a:xfrm>
              <a:prstGeom prst="rect">
                <a:avLst/>
              </a:prstGeom>
            </p:spPr>
          </p:pic>
          <p:pic>
            <p:nvPicPr>
              <p:cNvPr id="155" name="Picture 154">
                <a:extLst>
                  <a:ext uri="{FF2B5EF4-FFF2-40B4-BE49-F238E27FC236}">
                    <a16:creationId xmlns:a16="http://schemas.microsoft.com/office/drawing/2014/main" id="{DC4868E4-CACD-F941-9371-90BC30E8F1F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</a:blip>
              <a:srcRect l="88463" t="34663" r="677" b="17206"/>
              <a:stretch/>
            </p:blipFill>
            <p:spPr>
              <a:xfrm>
                <a:off x="5191760" y="4945245"/>
                <a:ext cx="636476" cy="1410517"/>
              </a:xfrm>
              <a:prstGeom prst="rect">
                <a:avLst/>
              </a:prstGeom>
            </p:spPr>
          </p:pic>
        </p:grp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5AAA68F2-63CD-1143-80DC-FE11DFA1B5F7}"/>
                </a:ext>
              </a:extLst>
            </p:cNvPr>
            <p:cNvSpPr/>
            <p:nvPr/>
          </p:nvSpPr>
          <p:spPr>
            <a:xfrm>
              <a:off x="1249828" y="4983345"/>
              <a:ext cx="3941932" cy="2632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BF2A1624-F5BE-C546-8D8E-573E91ECF03A}"/>
                </a:ext>
              </a:extLst>
            </p:cNvPr>
            <p:cNvSpPr txBox="1"/>
            <p:nvPr/>
          </p:nvSpPr>
          <p:spPr>
            <a:xfrm>
              <a:off x="4896357" y="6654472"/>
              <a:ext cx="1346522" cy="1384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900" dirty="0">
                  <a:latin typeface="Arial" panose="020B0604020202020204" pitchFamily="34" charset="0"/>
                  <a:cs typeface="Arial" panose="020B0604020202020204" pitchFamily="34" charset="0"/>
                </a:rPr>
                <a:t>set size (number of </a:t>
              </a:r>
              <a:r>
                <a:rPr lang="en-US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CpGs</a:t>
              </a:r>
              <a:r>
                <a:rPr lang="en-US" sz="900" dirty="0"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FB6BD9AB-2568-0249-8D65-5A5A5F6CF0B6}"/>
                </a:ext>
              </a:extLst>
            </p:cNvPr>
            <p:cNvSpPr/>
            <p:nvPr/>
          </p:nvSpPr>
          <p:spPr>
            <a:xfrm>
              <a:off x="17922" y="4237107"/>
              <a:ext cx="681989" cy="3518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1561BC0B-8865-CC48-A4F4-1695B4F4E94C}"/>
                </a:ext>
              </a:extLst>
            </p:cNvPr>
            <p:cNvSpPr txBox="1"/>
            <p:nvPr/>
          </p:nvSpPr>
          <p:spPr>
            <a:xfrm rot="16200000">
              <a:off x="127470" y="4257735"/>
              <a:ext cx="1164399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900" dirty="0">
                  <a:latin typeface="Arial" panose="020B0604020202020204" pitchFamily="34" charset="0"/>
                  <a:cs typeface="Arial" panose="020B0604020202020204" pitchFamily="34" charset="0"/>
                </a:rPr>
                <a:t>number of unique </a:t>
              </a:r>
              <a:r>
                <a:rPr lang="en-US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CpGs</a:t>
              </a:r>
              <a:r>
                <a:rPr lang="en-US" sz="900" dirty="0">
                  <a:latin typeface="Arial" panose="020B0604020202020204" pitchFamily="34" charset="0"/>
                  <a:cs typeface="Arial" panose="020B0604020202020204" pitchFamily="34" charset="0"/>
                </a:rPr>
                <a:t> between sets</a:t>
              </a:r>
            </a:p>
          </p:txBody>
        </p: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66A83016-6C04-D346-AB0A-ED9ED4598602}"/>
                </a:ext>
              </a:extLst>
            </p:cNvPr>
            <p:cNvGrpSpPr/>
            <p:nvPr/>
          </p:nvGrpSpPr>
          <p:grpSpPr>
            <a:xfrm>
              <a:off x="1205602" y="5207556"/>
              <a:ext cx="4018130" cy="1137945"/>
              <a:chOff x="1301701" y="2232930"/>
              <a:chExt cx="4018130" cy="1137945"/>
            </a:xfrm>
          </p:grpSpPr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239A036A-81C7-554D-90C5-A2FB5CDA76DA}"/>
                  </a:ext>
                </a:extLst>
              </p:cNvPr>
              <p:cNvSpPr/>
              <p:nvPr/>
            </p:nvSpPr>
            <p:spPr>
              <a:xfrm>
                <a:off x="1301701" y="2232930"/>
                <a:ext cx="4015111" cy="405495"/>
              </a:xfrm>
              <a:prstGeom prst="rect">
                <a:avLst/>
              </a:prstGeom>
              <a:solidFill>
                <a:srgbClr val="F0F1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641FF34A-08E7-6E42-932E-B24B62A1964B}"/>
                  </a:ext>
                </a:extLst>
              </p:cNvPr>
              <p:cNvSpPr/>
              <p:nvPr/>
            </p:nvSpPr>
            <p:spPr>
              <a:xfrm>
                <a:off x="1304720" y="3040470"/>
                <a:ext cx="4012094" cy="330405"/>
              </a:xfrm>
              <a:prstGeom prst="rect">
                <a:avLst/>
              </a:prstGeom>
              <a:solidFill>
                <a:srgbClr val="F0F1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18CF48C9-ABE4-A341-A6EC-5B50347D863C}"/>
                  </a:ext>
                </a:extLst>
              </p:cNvPr>
              <p:cNvSpPr/>
              <p:nvPr/>
            </p:nvSpPr>
            <p:spPr>
              <a:xfrm>
                <a:off x="1525768" y="2358597"/>
                <a:ext cx="117475" cy="11499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D0E069C0-45A0-344E-BB76-9B5E62C61E02}"/>
                  </a:ext>
                </a:extLst>
              </p:cNvPr>
              <p:cNvSpPr/>
              <p:nvPr/>
            </p:nvSpPr>
            <p:spPr>
              <a:xfrm>
                <a:off x="1525768" y="3150885"/>
                <a:ext cx="117475" cy="11499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Oval 95">
                <a:extLst>
                  <a:ext uri="{FF2B5EF4-FFF2-40B4-BE49-F238E27FC236}">
                    <a16:creationId xmlns:a16="http://schemas.microsoft.com/office/drawing/2014/main" id="{0F37301E-9C54-F642-99A0-FB7324AC6B12}"/>
                  </a:ext>
                </a:extLst>
              </p:cNvPr>
              <p:cNvSpPr/>
              <p:nvPr/>
            </p:nvSpPr>
            <p:spPr>
              <a:xfrm>
                <a:off x="2034099" y="2358597"/>
                <a:ext cx="117475" cy="114996"/>
              </a:xfrm>
              <a:prstGeom prst="ellipse">
                <a:avLst/>
              </a:prstGeom>
              <a:solidFill>
                <a:srgbClr val="0332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BE5740A3-066D-6B48-A671-8F02674A4F4B}"/>
                  </a:ext>
                </a:extLst>
              </p:cNvPr>
              <p:cNvSpPr/>
              <p:nvPr/>
            </p:nvSpPr>
            <p:spPr>
              <a:xfrm>
                <a:off x="2522719" y="2358597"/>
                <a:ext cx="117475" cy="114996"/>
              </a:xfrm>
              <a:prstGeom prst="ellipse">
                <a:avLst/>
              </a:prstGeom>
              <a:solidFill>
                <a:srgbClr val="0332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F5AD7112-220A-FC4A-B608-EB4AAA4FA1AA}"/>
                  </a:ext>
                </a:extLst>
              </p:cNvPr>
              <p:cNvSpPr/>
              <p:nvPr/>
            </p:nvSpPr>
            <p:spPr>
              <a:xfrm>
                <a:off x="3010691" y="3150885"/>
                <a:ext cx="117475" cy="114996"/>
              </a:xfrm>
              <a:prstGeom prst="ellipse">
                <a:avLst/>
              </a:prstGeom>
              <a:solidFill>
                <a:srgbClr val="0332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Oval 129">
                <a:extLst>
                  <a:ext uri="{FF2B5EF4-FFF2-40B4-BE49-F238E27FC236}">
                    <a16:creationId xmlns:a16="http://schemas.microsoft.com/office/drawing/2014/main" id="{A50F8223-CADA-3440-BCC7-7F589AE79CFC}"/>
                  </a:ext>
                </a:extLst>
              </p:cNvPr>
              <p:cNvSpPr/>
              <p:nvPr/>
            </p:nvSpPr>
            <p:spPr>
              <a:xfrm>
                <a:off x="2522719" y="3150885"/>
                <a:ext cx="117475" cy="114996"/>
              </a:xfrm>
              <a:prstGeom prst="ellipse">
                <a:avLst/>
              </a:prstGeom>
              <a:solidFill>
                <a:srgbClr val="0332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Oval 130">
                <a:extLst>
                  <a:ext uri="{FF2B5EF4-FFF2-40B4-BE49-F238E27FC236}">
                    <a16:creationId xmlns:a16="http://schemas.microsoft.com/office/drawing/2014/main" id="{DECADF8C-3811-044F-8161-773B8C77DE3E}"/>
                  </a:ext>
                </a:extLst>
              </p:cNvPr>
              <p:cNvSpPr/>
              <p:nvPr/>
            </p:nvSpPr>
            <p:spPr>
              <a:xfrm>
                <a:off x="3010691" y="2358597"/>
                <a:ext cx="117475" cy="114996"/>
              </a:xfrm>
              <a:prstGeom prst="ellipse">
                <a:avLst/>
              </a:prstGeom>
              <a:solidFill>
                <a:srgbClr val="CCCC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Oval 131">
                <a:extLst>
                  <a:ext uri="{FF2B5EF4-FFF2-40B4-BE49-F238E27FC236}">
                    <a16:creationId xmlns:a16="http://schemas.microsoft.com/office/drawing/2014/main" id="{96DD4A90-6D8D-4349-81F8-7AEFA91CCE73}"/>
                  </a:ext>
                </a:extLst>
              </p:cNvPr>
              <p:cNvSpPr/>
              <p:nvPr/>
            </p:nvSpPr>
            <p:spPr>
              <a:xfrm>
                <a:off x="3510662" y="2358597"/>
                <a:ext cx="117475" cy="114996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Oval 132">
                <a:extLst>
                  <a:ext uri="{FF2B5EF4-FFF2-40B4-BE49-F238E27FC236}">
                    <a16:creationId xmlns:a16="http://schemas.microsoft.com/office/drawing/2014/main" id="{AC745CE0-B688-E341-B824-E86AE42985F9}"/>
                  </a:ext>
                </a:extLst>
              </p:cNvPr>
              <p:cNvSpPr/>
              <p:nvPr/>
            </p:nvSpPr>
            <p:spPr>
              <a:xfrm>
                <a:off x="4507094" y="3150885"/>
                <a:ext cx="117475" cy="114996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Oval 133">
                <a:extLst>
                  <a:ext uri="{FF2B5EF4-FFF2-40B4-BE49-F238E27FC236}">
                    <a16:creationId xmlns:a16="http://schemas.microsoft.com/office/drawing/2014/main" id="{8E0096E5-DD0F-2D45-994D-D44675D96A7E}"/>
                  </a:ext>
                </a:extLst>
              </p:cNvPr>
              <p:cNvSpPr/>
              <p:nvPr/>
            </p:nvSpPr>
            <p:spPr>
              <a:xfrm>
                <a:off x="3510662" y="3150885"/>
                <a:ext cx="117475" cy="114996"/>
              </a:xfrm>
              <a:prstGeom prst="ellipse">
                <a:avLst/>
              </a:prstGeom>
              <a:solidFill>
                <a:srgbClr val="CCCC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CE638922-8463-2C42-B3FC-316A25B69FA5}"/>
                  </a:ext>
                </a:extLst>
              </p:cNvPr>
              <p:cNvSpPr/>
              <p:nvPr/>
            </p:nvSpPr>
            <p:spPr>
              <a:xfrm>
                <a:off x="4019361" y="2358597"/>
                <a:ext cx="117475" cy="114996"/>
              </a:xfrm>
              <a:prstGeom prst="ellipse">
                <a:avLst/>
              </a:prstGeom>
              <a:solidFill>
                <a:srgbClr val="CCCC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3E33C231-3F78-0442-BB56-3597493D9702}"/>
                  </a:ext>
                </a:extLst>
              </p:cNvPr>
              <p:cNvSpPr/>
              <p:nvPr/>
            </p:nvSpPr>
            <p:spPr>
              <a:xfrm>
                <a:off x="4019361" y="3150885"/>
                <a:ext cx="117475" cy="114996"/>
              </a:xfrm>
              <a:prstGeom prst="ellipse">
                <a:avLst/>
              </a:prstGeom>
              <a:solidFill>
                <a:srgbClr val="CCCC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69CFE993-DE1D-1B4C-9615-2DB00B5CB6E9}"/>
                  </a:ext>
                </a:extLst>
              </p:cNvPr>
              <p:cNvSpPr/>
              <p:nvPr/>
            </p:nvSpPr>
            <p:spPr>
              <a:xfrm>
                <a:off x="4507094" y="2358597"/>
                <a:ext cx="117475" cy="114996"/>
              </a:xfrm>
              <a:prstGeom prst="ellipse">
                <a:avLst/>
              </a:prstGeom>
              <a:solidFill>
                <a:srgbClr val="CCCC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Oval 137">
                <a:extLst>
                  <a:ext uri="{FF2B5EF4-FFF2-40B4-BE49-F238E27FC236}">
                    <a16:creationId xmlns:a16="http://schemas.microsoft.com/office/drawing/2014/main" id="{2C26A05A-25DD-AB47-AD21-526CE31F31EA}"/>
                  </a:ext>
                </a:extLst>
              </p:cNvPr>
              <p:cNvSpPr/>
              <p:nvPr/>
            </p:nvSpPr>
            <p:spPr>
              <a:xfrm>
                <a:off x="5000903" y="2358597"/>
                <a:ext cx="117475" cy="114996"/>
              </a:xfrm>
              <a:prstGeom prst="ellipse">
                <a:avLst/>
              </a:prstGeom>
              <a:solidFill>
                <a:srgbClr val="CCCC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Oval 138">
                <a:extLst>
                  <a:ext uri="{FF2B5EF4-FFF2-40B4-BE49-F238E27FC236}">
                    <a16:creationId xmlns:a16="http://schemas.microsoft.com/office/drawing/2014/main" id="{85D568B3-BDE0-BA41-89C2-A484AECC0D95}"/>
                  </a:ext>
                </a:extLst>
              </p:cNvPr>
              <p:cNvSpPr/>
              <p:nvPr/>
            </p:nvSpPr>
            <p:spPr>
              <a:xfrm>
                <a:off x="5000903" y="3150885"/>
                <a:ext cx="117475" cy="114996"/>
              </a:xfrm>
              <a:prstGeom prst="ellipse">
                <a:avLst/>
              </a:prstGeom>
              <a:solidFill>
                <a:srgbClr val="CCCC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F9871604-1E9A-DE4F-BFC8-8B7EB38B96F0}"/>
                  </a:ext>
                </a:extLst>
              </p:cNvPr>
              <p:cNvSpPr/>
              <p:nvPr/>
            </p:nvSpPr>
            <p:spPr>
              <a:xfrm>
                <a:off x="1304720" y="2634976"/>
                <a:ext cx="4015111" cy="40549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FDD0228A-A3F7-7D4F-8701-9FF2285C741E}"/>
                  </a:ext>
                </a:extLst>
              </p:cNvPr>
              <p:cNvSpPr/>
              <p:nvPr/>
            </p:nvSpPr>
            <p:spPr>
              <a:xfrm>
                <a:off x="2034099" y="3150885"/>
                <a:ext cx="117475" cy="114996"/>
              </a:xfrm>
              <a:prstGeom prst="ellipse">
                <a:avLst/>
              </a:prstGeom>
              <a:solidFill>
                <a:srgbClr val="CCCC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C2B24625-2920-8E4B-B30B-1B7766B1DD03}"/>
                  </a:ext>
                </a:extLst>
              </p:cNvPr>
              <p:cNvSpPr/>
              <p:nvPr/>
            </p:nvSpPr>
            <p:spPr>
              <a:xfrm>
                <a:off x="2034099" y="2781401"/>
                <a:ext cx="117475" cy="114996"/>
              </a:xfrm>
              <a:prstGeom prst="ellipse">
                <a:avLst/>
              </a:prstGeom>
              <a:solidFill>
                <a:srgbClr val="0332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91657FED-87AF-994D-ACF1-C40839B6BF8A}"/>
                  </a:ext>
                </a:extLst>
              </p:cNvPr>
              <p:cNvSpPr/>
              <p:nvPr/>
            </p:nvSpPr>
            <p:spPr>
              <a:xfrm>
                <a:off x="1525768" y="2781401"/>
                <a:ext cx="117475" cy="11499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FB9A5622-59AC-9C43-A2A5-A9B79F192FB8}"/>
                  </a:ext>
                </a:extLst>
              </p:cNvPr>
              <p:cNvSpPr/>
              <p:nvPr/>
            </p:nvSpPr>
            <p:spPr>
              <a:xfrm>
                <a:off x="4019361" y="2781401"/>
                <a:ext cx="117475" cy="114996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Oval 144">
                <a:extLst>
                  <a:ext uri="{FF2B5EF4-FFF2-40B4-BE49-F238E27FC236}">
                    <a16:creationId xmlns:a16="http://schemas.microsoft.com/office/drawing/2014/main" id="{FBA4223F-C545-294F-B287-F5835A9E7A7E}"/>
                  </a:ext>
                </a:extLst>
              </p:cNvPr>
              <p:cNvSpPr/>
              <p:nvPr/>
            </p:nvSpPr>
            <p:spPr>
              <a:xfrm>
                <a:off x="2522719" y="2781401"/>
                <a:ext cx="117475" cy="114996"/>
              </a:xfrm>
              <a:prstGeom prst="ellipse">
                <a:avLst/>
              </a:prstGeom>
              <a:solidFill>
                <a:srgbClr val="CCCC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Oval 145">
                <a:extLst>
                  <a:ext uri="{FF2B5EF4-FFF2-40B4-BE49-F238E27FC236}">
                    <a16:creationId xmlns:a16="http://schemas.microsoft.com/office/drawing/2014/main" id="{6607A24A-6B11-AE48-BE49-EBA444B49FA5}"/>
                  </a:ext>
                </a:extLst>
              </p:cNvPr>
              <p:cNvSpPr/>
              <p:nvPr/>
            </p:nvSpPr>
            <p:spPr>
              <a:xfrm>
                <a:off x="3510662" y="2781401"/>
                <a:ext cx="117475" cy="114996"/>
              </a:xfrm>
              <a:prstGeom prst="ellipse">
                <a:avLst/>
              </a:prstGeom>
              <a:solidFill>
                <a:srgbClr val="CCCC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Oval 146">
                <a:extLst>
                  <a:ext uri="{FF2B5EF4-FFF2-40B4-BE49-F238E27FC236}">
                    <a16:creationId xmlns:a16="http://schemas.microsoft.com/office/drawing/2014/main" id="{DAB3E469-AAEF-AE4D-8802-A8E86A043AFB}"/>
                  </a:ext>
                </a:extLst>
              </p:cNvPr>
              <p:cNvSpPr/>
              <p:nvPr/>
            </p:nvSpPr>
            <p:spPr>
              <a:xfrm>
                <a:off x="4507094" y="2781401"/>
                <a:ext cx="117475" cy="114996"/>
              </a:xfrm>
              <a:prstGeom prst="ellipse">
                <a:avLst/>
              </a:prstGeom>
              <a:solidFill>
                <a:srgbClr val="CCCC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Oval 147">
                <a:extLst>
                  <a:ext uri="{FF2B5EF4-FFF2-40B4-BE49-F238E27FC236}">
                    <a16:creationId xmlns:a16="http://schemas.microsoft.com/office/drawing/2014/main" id="{E0D3F741-87B4-A04B-93FB-3EABE0590C18}"/>
                  </a:ext>
                </a:extLst>
              </p:cNvPr>
              <p:cNvSpPr/>
              <p:nvPr/>
            </p:nvSpPr>
            <p:spPr>
              <a:xfrm>
                <a:off x="3010691" y="2781401"/>
                <a:ext cx="117475" cy="114996"/>
              </a:xfrm>
              <a:prstGeom prst="ellipse">
                <a:avLst/>
              </a:prstGeom>
              <a:solidFill>
                <a:srgbClr val="0332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Oval 148">
                <a:extLst>
                  <a:ext uri="{FF2B5EF4-FFF2-40B4-BE49-F238E27FC236}">
                    <a16:creationId xmlns:a16="http://schemas.microsoft.com/office/drawing/2014/main" id="{7F74B771-650D-9948-8403-2765ACAA2E61}"/>
                  </a:ext>
                </a:extLst>
              </p:cNvPr>
              <p:cNvSpPr/>
              <p:nvPr/>
            </p:nvSpPr>
            <p:spPr>
              <a:xfrm>
                <a:off x="5000903" y="2781401"/>
                <a:ext cx="117475" cy="114996"/>
              </a:xfrm>
              <a:prstGeom prst="ellipse">
                <a:avLst/>
              </a:prstGeom>
              <a:solidFill>
                <a:srgbClr val="CCCC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88209406-3611-0646-A80A-171DA72C5F2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84505" y="2398183"/>
                <a:ext cx="0" cy="78674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>
                <a:extLst>
                  <a:ext uri="{FF2B5EF4-FFF2-40B4-BE49-F238E27FC236}">
                    <a16:creationId xmlns:a16="http://schemas.microsoft.com/office/drawing/2014/main" id="{A13DE9F3-D645-344E-9B5B-E65FF0C2F8B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91327" y="2433363"/>
                <a:ext cx="3018" cy="357818"/>
              </a:xfrm>
              <a:prstGeom prst="line">
                <a:avLst/>
              </a:prstGeom>
              <a:ln w="28575">
                <a:solidFill>
                  <a:srgbClr val="0332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>
                <a:extLst>
                  <a:ext uri="{FF2B5EF4-FFF2-40B4-BE49-F238E27FC236}">
                    <a16:creationId xmlns:a16="http://schemas.microsoft.com/office/drawing/2014/main" id="{5C4FFD44-FB61-A14E-95FB-7651BBBB851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580307" y="2384008"/>
                <a:ext cx="2298" cy="847151"/>
              </a:xfrm>
              <a:prstGeom prst="line">
                <a:avLst/>
              </a:prstGeom>
              <a:ln w="28575">
                <a:solidFill>
                  <a:srgbClr val="0332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>
                <a:extLst>
                  <a:ext uri="{FF2B5EF4-FFF2-40B4-BE49-F238E27FC236}">
                    <a16:creationId xmlns:a16="http://schemas.microsoft.com/office/drawing/2014/main" id="{77C534BD-F64B-F940-9E33-6BB314D4E68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67919" y="2819151"/>
                <a:ext cx="3018" cy="358926"/>
              </a:xfrm>
              <a:prstGeom prst="line">
                <a:avLst/>
              </a:prstGeom>
              <a:ln w="28575">
                <a:solidFill>
                  <a:srgbClr val="0332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97136979-1427-2F42-BFD6-22CE69FAFED5}"/>
              </a:ext>
            </a:extLst>
          </p:cNvPr>
          <p:cNvGrpSpPr/>
          <p:nvPr/>
        </p:nvGrpSpPr>
        <p:grpSpPr>
          <a:xfrm>
            <a:off x="5944814" y="-17263"/>
            <a:ext cx="829059" cy="946053"/>
            <a:chOff x="5889394" y="273692"/>
            <a:chExt cx="829059" cy="946053"/>
          </a:xfrm>
        </p:grpSpPr>
        <p:pic>
          <p:nvPicPr>
            <p:cNvPr id="156" name="Picture 155">
              <a:extLst>
                <a:ext uri="{FF2B5EF4-FFF2-40B4-BE49-F238E27FC236}">
                  <a16:creationId xmlns:a16="http://schemas.microsoft.com/office/drawing/2014/main" id="{8356F73B-F1E1-BA4A-953E-EBA205F6589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889394" y="557891"/>
              <a:ext cx="829059" cy="661854"/>
            </a:xfrm>
            <a:prstGeom prst="rect">
              <a:avLst/>
            </a:prstGeom>
          </p:spPr>
        </p:pic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3D11BB63-6AEC-234A-A9F6-5639C671E3DC}"/>
                </a:ext>
              </a:extLst>
            </p:cNvPr>
            <p:cNvSpPr txBox="1"/>
            <p:nvPr/>
          </p:nvSpPr>
          <p:spPr>
            <a:xfrm>
              <a:off x="5889394" y="273692"/>
              <a:ext cx="74892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color key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D741182F-7F64-1B48-A227-5D7BD3B918F6}"/>
              </a:ext>
            </a:extLst>
          </p:cNvPr>
          <p:cNvSpPr txBox="1"/>
          <p:nvPr/>
        </p:nvSpPr>
        <p:spPr>
          <a:xfrm rot="16200000">
            <a:off x="262249" y="1670959"/>
            <a:ext cx="9364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M. </a:t>
            </a:r>
            <a:r>
              <a:rPr lang="en-US" sz="1200" i="1" dirty="0" err="1">
                <a:latin typeface="Arial" panose="020B0604020202020204" pitchFamily="34" charset="0"/>
                <a:cs typeface="Arial" panose="020B0604020202020204" pitchFamily="34" charset="0"/>
              </a:rPr>
              <a:t>capitata</a:t>
            </a:r>
            <a:endParaRPr lang="en-US" sz="1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59030332-6B3D-9347-A04F-C3A38D84B432}"/>
              </a:ext>
            </a:extLst>
          </p:cNvPr>
          <p:cNvSpPr txBox="1"/>
          <p:nvPr/>
        </p:nvSpPr>
        <p:spPr>
          <a:xfrm rot="16200000">
            <a:off x="359692" y="5003875"/>
            <a:ext cx="7291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P. </a:t>
            </a:r>
            <a:r>
              <a:rPr lang="en-US" sz="1200" i="1" dirty="0" err="1">
                <a:latin typeface="Arial" panose="020B0604020202020204" pitchFamily="34" charset="0"/>
                <a:cs typeface="Arial" panose="020B0604020202020204" pitchFamily="34" charset="0"/>
              </a:rPr>
              <a:t>acuta</a:t>
            </a:r>
            <a:endParaRPr lang="en-US" sz="1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904AEDD0-ED91-1548-B07F-B83E21E2EAB8}"/>
              </a:ext>
            </a:extLst>
          </p:cNvPr>
          <p:cNvSpPr txBox="1"/>
          <p:nvPr/>
        </p:nvSpPr>
        <p:spPr>
          <a:xfrm>
            <a:off x="791289" y="3428981"/>
            <a:ext cx="3706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C19D006-9B20-E24B-A72D-D3D4145BFD00}"/>
              </a:ext>
            </a:extLst>
          </p:cNvPr>
          <p:cNvSpPr/>
          <p:nvPr/>
        </p:nvSpPr>
        <p:spPr>
          <a:xfrm>
            <a:off x="1388506" y="6060330"/>
            <a:ext cx="287894" cy="1149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BD534641-8D72-F34B-8CC0-4F0E618C6ED8}"/>
              </a:ext>
            </a:extLst>
          </p:cNvPr>
          <p:cNvSpPr txBox="1"/>
          <p:nvPr/>
        </p:nvSpPr>
        <p:spPr>
          <a:xfrm>
            <a:off x="1187229" y="5988188"/>
            <a:ext cx="59503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MBDBS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BC757B14-9861-7044-9F0D-90619CAC3085}"/>
              </a:ext>
            </a:extLst>
          </p:cNvPr>
          <p:cNvSpPr/>
          <p:nvPr/>
        </p:nvSpPr>
        <p:spPr>
          <a:xfrm>
            <a:off x="1430523" y="2841698"/>
            <a:ext cx="287894" cy="1149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6BF3DB44-105B-8D4C-B2B7-2B1786D1AB3B}"/>
              </a:ext>
            </a:extLst>
          </p:cNvPr>
          <p:cNvSpPr txBox="1"/>
          <p:nvPr/>
        </p:nvSpPr>
        <p:spPr>
          <a:xfrm>
            <a:off x="1219071" y="2769556"/>
            <a:ext cx="59503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MBDBS</a:t>
            </a:r>
          </a:p>
        </p:txBody>
      </p:sp>
    </p:spTree>
    <p:extLst>
      <p:ext uri="{BB962C8B-B14F-4D97-AF65-F5344CB8AC3E}">
        <p14:creationId xmlns:p14="http://schemas.microsoft.com/office/powerpoint/2010/main" val="3192219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1E7EC5D8-30D5-E447-AA40-02BA58E0F3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59140"/>
          <a:stretch/>
        </p:blipFill>
        <p:spPr>
          <a:xfrm>
            <a:off x="471488" y="3735045"/>
            <a:ext cx="2416855" cy="2957512"/>
          </a:xfrm>
        </p:spPr>
      </p:pic>
      <p:pic>
        <p:nvPicPr>
          <p:cNvPr id="6" name="Content Placeholder 4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146FFA29-1532-274A-AA0A-7C6DCDB0BB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966" t="325" r="51598" b="-325"/>
          <a:stretch/>
        </p:blipFill>
        <p:spPr>
          <a:xfrm>
            <a:off x="2869133" y="3744984"/>
            <a:ext cx="439838" cy="2957512"/>
          </a:xfrm>
          <a:prstGeom prst="rect">
            <a:avLst/>
          </a:prstGeom>
        </p:spPr>
      </p:pic>
      <p:pic>
        <p:nvPicPr>
          <p:cNvPr id="7" name="Content Placeholder 4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D7CD0DDC-8036-A743-958C-751536569A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580" t="-1632" r="35984" b="1632"/>
          <a:stretch/>
        </p:blipFill>
        <p:spPr>
          <a:xfrm>
            <a:off x="4048204" y="3687107"/>
            <a:ext cx="439838" cy="2957512"/>
          </a:xfrm>
          <a:prstGeom prst="rect">
            <a:avLst/>
          </a:prstGeom>
        </p:spPr>
      </p:pic>
      <p:pic>
        <p:nvPicPr>
          <p:cNvPr id="8" name="Content Placeholder 4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39700415-DD64-154F-BC1A-069821A5C1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866" t="2805" r="12698" b="-2805"/>
          <a:stretch/>
        </p:blipFill>
        <p:spPr>
          <a:xfrm>
            <a:off x="3273789" y="3826007"/>
            <a:ext cx="439838" cy="2957512"/>
          </a:xfrm>
          <a:prstGeom prst="rect">
            <a:avLst/>
          </a:prstGeom>
        </p:spPr>
      </p:pic>
      <p:pic>
        <p:nvPicPr>
          <p:cNvPr id="9" name="Content Placeholder 4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EA5ED677-488B-E749-A5B2-0A4FE316B5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812" t="1239" r="4752" b="-1239"/>
          <a:stretch/>
        </p:blipFill>
        <p:spPr>
          <a:xfrm>
            <a:off x="3657827" y="3779707"/>
            <a:ext cx="439838" cy="2957512"/>
          </a:xfrm>
          <a:prstGeom prst="rect">
            <a:avLst/>
          </a:prstGeom>
        </p:spPr>
      </p:pic>
      <p:pic>
        <p:nvPicPr>
          <p:cNvPr id="10" name="Content Placeholder 4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7800871D-8B12-C740-9536-DA32C30A77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1751" t="-783" r="20813" b="783"/>
          <a:stretch/>
        </p:blipFill>
        <p:spPr>
          <a:xfrm>
            <a:off x="4422069" y="3687107"/>
            <a:ext cx="439838" cy="2957512"/>
          </a:xfrm>
          <a:prstGeom prst="rect">
            <a:avLst/>
          </a:prstGeom>
        </p:spPr>
      </p:pic>
      <p:pic>
        <p:nvPicPr>
          <p:cNvPr id="11" name="Content Placeholder 4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F73A3CC5-DB00-6A41-970D-EC6EC9450A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554" t="5153" r="28010" b="-5153"/>
          <a:stretch/>
        </p:blipFill>
        <p:spPr>
          <a:xfrm>
            <a:off x="4825349" y="3860732"/>
            <a:ext cx="439838" cy="2957512"/>
          </a:xfrm>
          <a:prstGeom prst="rect">
            <a:avLst/>
          </a:prstGeom>
        </p:spPr>
      </p:pic>
      <p:pic>
        <p:nvPicPr>
          <p:cNvPr id="12" name="Content Placeholder 4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12DF4DCD-07F5-124A-A6A8-2914666018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858" t="5936" r="43706" b="-5936"/>
          <a:stretch/>
        </p:blipFill>
        <p:spPr>
          <a:xfrm>
            <a:off x="5242634" y="3900488"/>
            <a:ext cx="439838" cy="29575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83B434F-A7EA-A94F-B0E1-51FA0A80FF06}"/>
              </a:ext>
            </a:extLst>
          </p:cNvPr>
          <p:cNvSpPr/>
          <p:nvPr/>
        </p:nvSpPr>
        <p:spPr>
          <a:xfrm>
            <a:off x="2286000" y="6159776"/>
            <a:ext cx="3396472" cy="2087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96A838B1-9AA5-FF44-882F-BFA3B516D99C}"/>
              </a:ext>
            </a:extLst>
          </p:cNvPr>
          <p:cNvSpPr/>
          <p:nvPr/>
        </p:nvSpPr>
        <p:spPr>
          <a:xfrm rot="5400000">
            <a:off x="3605249" y="3154365"/>
            <a:ext cx="189130" cy="1444510"/>
          </a:xfrm>
          <a:prstGeom prst="leftBrac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E299B2F-5B1F-3942-8354-EDF9779483BA}"/>
              </a:ext>
            </a:extLst>
          </p:cNvPr>
          <p:cNvSpPr txBox="1"/>
          <p:nvPr/>
        </p:nvSpPr>
        <p:spPr>
          <a:xfrm>
            <a:off x="3174662" y="3603788"/>
            <a:ext cx="110318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err="1">
                <a:latin typeface="Arial" panose="020B0604020202020204" pitchFamily="34" charset="0"/>
                <a:cs typeface="Arial" panose="020B0604020202020204" pitchFamily="34" charset="0"/>
              </a:rPr>
              <a:t>CpGs</a:t>
            </a:r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 covered by MBD</a:t>
            </a:r>
          </a:p>
        </p:txBody>
      </p:sp>
      <p:sp>
        <p:nvSpPr>
          <p:cNvPr id="16" name="Left Brace 15">
            <a:extLst>
              <a:ext uri="{FF2B5EF4-FFF2-40B4-BE49-F238E27FC236}">
                <a16:creationId xmlns:a16="http://schemas.microsoft.com/office/drawing/2014/main" id="{B2CC8B8B-0E17-DE42-92F3-CBB9CC709EDD}"/>
              </a:ext>
            </a:extLst>
          </p:cNvPr>
          <p:cNvSpPr/>
          <p:nvPr/>
        </p:nvSpPr>
        <p:spPr>
          <a:xfrm rot="5400000">
            <a:off x="4345272" y="3977976"/>
            <a:ext cx="189130" cy="1427162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9469DA-A0C6-8B48-A842-8979607860DD}"/>
              </a:ext>
            </a:extLst>
          </p:cNvPr>
          <p:cNvSpPr txBox="1"/>
          <p:nvPr/>
        </p:nvSpPr>
        <p:spPr>
          <a:xfrm>
            <a:off x="3881606" y="4396937"/>
            <a:ext cx="115127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err="1">
                <a:latin typeface="Arial" panose="020B0604020202020204" pitchFamily="34" charset="0"/>
                <a:cs typeface="Arial" panose="020B0604020202020204" pitchFamily="34" charset="0"/>
              </a:rPr>
              <a:t>CpGs</a:t>
            </a:r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 covered by RRBS</a:t>
            </a:r>
          </a:p>
        </p:txBody>
      </p:sp>
      <p:sp>
        <p:nvSpPr>
          <p:cNvPr id="18" name="Left Brace 17">
            <a:extLst>
              <a:ext uri="{FF2B5EF4-FFF2-40B4-BE49-F238E27FC236}">
                <a16:creationId xmlns:a16="http://schemas.microsoft.com/office/drawing/2014/main" id="{190E8FF8-7719-B047-8AD8-FF9B1D53008F}"/>
              </a:ext>
            </a:extLst>
          </p:cNvPr>
          <p:cNvSpPr/>
          <p:nvPr/>
        </p:nvSpPr>
        <p:spPr>
          <a:xfrm rot="5400000">
            <a:off x="5395652" y="4146678"/>
            <a:ext cx="144177" cy="356346"/>
          </a:xfrm>
          <a:prstGeom prst="leftBrac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3670976-3491-3549-B49C-74DAC9ABF14B}"/>
              </a:ext>
            </a:extLst>
          </p:cNvPr>
          <p:cNvSpPr txBox="1"/>
          <p:nvPr/>
        </p:nvSpPr>
        <p:spPr>
          <a:xfrm>
            <a:off x="5041617" y="3958869"/>
            <a:ext cx="9258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 err="1">
                <a:latin typeface="Arial" panose="020B0604020202020204" pitchFamily="34" charset="0"/>
                <a:cs typeface="Arial" panose="020B0604020202020204" pitchFamily="34" charset="0"/>
              </a:rPr>
              <a:t>CpGs</a:t>
            </a:r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 not covered by any method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92A34C5-27E7-314F-9A51-7730703C90F8}"/>
              </a:ext>
            </a:extLst>
          </p:cNvPr>
          <p:cNvSpPr txBox="1"/>
          <p:nvPr/>
        </p:nvSpPr>
        <p:spPr>
          <a:xfrm rot="16200000">
            <a:off x="926183" y="4724917"/>
            <a:ext cx="1707519" cy="20005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Number of unique </a:t>
            </a:r>
            <a:r>
              <a:rPr lang="en-US" sz="700" dirty="0" err="1">
                <a:latin typeface="Arial" panose="020B0604020202020204" pitchFamily="34" charset="0"/>
                <a:cs typeface="Arial" panose="020B0604020202020204" pitchFamily="34" charset="0"/>
              </a:rPr>
              <a:t>CpGs</a:t>
            </a:r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 between sets</a:t>
            </a:r>
          </a:p>
        </p:txBody>
      </p:sp>
      <p:pic>
        <p:nvPicPr>
          <p:cNvPr id="4" name="Picture 3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0726611D-08C5-C04E-A0CC-279312A54BF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3307"/>
          <a:stretch/>
        </p:blipFill>
        <p:spPr>
          <a:xfrm>
            <a:off x="302449" y="5415"/>
            <a:ext cx="2309015" cy="3331469"/>
          </a:xfrm>
          <a:prstGeom prst="rect">
            <a:avLst/>
          </a:prstGeom>
        </p:spPr>
      </p:pic>
      <p:pic>
        <p:nvPicPr>
          <p:cNvPr id="21" name="Picture 20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A8D7A98E-A949-244B-99E6-5521B537D11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0284" r="9676"/>
          <a:stretch/>
        </p:blipFill>
        <p:spPr>
          <a:xfrm>
            <a:off x="2616608" y="4216"/>
            <a:ext cx="1261138" cy="3331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885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07AA3422-967A-B44D-B3E6-51E4CD0E8F25}"/>
              </a:ext>
            </a:extLst>
          </p:cNvPr>
          <p:cNvGrpSpPr/>
          <p:nvPr/>
        </p:nvGrpSpPr>
        <p:grpSpPr>
          <a:xfrm>
            <a:off x="274320" y="14781"/>
            <a:ext cx="3154680" cy="3154680"/>
            <a:chOff x="0" y="0"/>
            <a:chExt cx="2387600" cy="2691299"/>
          </a:xfrm>
        </p:grpSpPr>
        <p:pic>
          <p:nvPicPr>
            <p:cNvPr id="5" name="Picture 4" descr="A close up of a logo&#10;&#10;Description automatically generated">
              <a:extLst>
                <a:ext uri="{FF2B5EF4-FFF2-40B4-BE49-F238E27FC236}">
                  <a16:creationId xmlns:a16="http://schemas.microsoft.com/office/drawing/2014/main" id="{D60A3AA8-B37C-9F43-A2C2-056654B0052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64256"/>
            <a:stretch/>
          </p:blipFill>
          <p:spPr>
            <a:xfrm>
              <a:off x="0" y="0"/>
              <a:ext cx="1506583" cy="2682240"/>
            </a:xfrm>
            <a:prstGeom prst="rect">
              <a:avLst/>
            </a:prstGeom>
          </p:spPr>
        </p:pic>
        <p:pic>
          <p:nvPicPr>
            <p:cNvPr id="6" name="Picture 5" descr="A close up of a logo&#10;&#10;Description automatically generated">
              <a:extLst>
                <a:ext uri="{FF2B5EF4-FFF2-40B4-BE49-F238E27FC236}">
                  <a16:creationId xmlns:a16="http://schemas.microsoft.com/office/drawing/2014/main" id="{EF18B19B-F121-8A42-B034-73CC7D5BBA4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69941" t="369" r="8923" b="-369"/>
            <a:stretch/>
          </p:blipFill>
          <p:spPr>
            <a:xfrm>
              <a:off x="1496698" y="9059"/>
              <a:ext cx="890902" cy="2682240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CF13E1D-D947-A34B-8C2A-E8B5D9FF0B60}"/>
              </a:ext>
            </a:extLst>
          </p:cNvPr>
          <p:cNvGrpSpPr/>
          <p:nvPr/>
        </p:nvGrpSpPr>
        <p:grpSpPr>
          <a:xfrm>
            <a:off x="3561347" y="9059"/>
            <a:ext cx="3155338" cy="3153527"/>
            <a:chOff x="1" y="1246909"/>
            <a:chExt cx="3870037" cy="4364182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3DE705CA-F5F2-B847-A06F-E0194052A48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9551" r="9117"/>
            <a:stretch/>
          </p:blipFill>
          <p:spPr>
            <a:xfrm>
              <a:off x="2407056" y="1246909"/>
              <a:ext cx="1462982" cy="4364182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13EB5A1A-0701-A044-A61C-50B070A8B86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64596"/>
            <a:stretch/>
          </p:blipFill>
          <p:spPr>
            <a:xfrm>
              <a:off x="1" y="1246909"/>
              <a:ext cx="2428024" cy="4364182"/>
            </a:xfrm>
            <a:prstGeom prst="rect">
              <a:avLst/>
            </a:prstGeom>
          </p:spPr>
        </p:pic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49C2F5F6-17B8-D14E-B57C-6ABA6AC90766}"/>
              </a:ext>
            </a:extLst>
          </p:cNvPr>
          <p:cNvSpPr txBox="1"/>
          <p:nvPr/>
        </p:nvSpPr>
        <p:spPr>
          <a:xfrm>
            <a:off x="403654" y="-48742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4871A91-99CE-D644-A8BB-E3AB5CBE351A}"/>
              </a:ext>
            </a:extLst>
          </p:cNvPr>
          <p:cNvSpPr txBox="1"/>
          <p:nvPr/>
        </p:nvSpPr>
        <p:spPr>
          <a:xfrm>
            <a:off x="3747228" y="-48742"/>
            <a:ext cx="2792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401640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5999</TotalTime>
  <Words>124</Words>
  <Application>Microsoft Macintosh PowerPoint</Application>
  <PresentationFormat>Custom</PresentationFormat>
  <Paragraphs>35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Shelly A Trigg</dc:creator>
  <cp:lastModifiedBy>Shelly A Trigg</cp:lastModifiedBy>
  <cp:revision>26</cp:revision>
  <dcterms:created xsi:type="dcterms:W3CDTF">2020-05-08T18:49:27Z</dcterms:created>
  <dcterms:modified xsi:type="dcterms:W3CDTF">2020-07-03T17:03:58Z</dcterms:modified>
</cp:coreProperties>
</file>