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>
        <p:scale>
          <a:sx n="100" d="100"/>
          <a:sy n="100" d="100"/>
        </p:scale>
        <p:origin x="368" y="192"/>
      </p:cViewPr>
      <p:guideLst>
        <p:guide orient="horz" pos="2496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D8776B-0FC5-B945-9DC9-2A18AB1C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62" y="326860"/>
            <a:ext cx="4620121" cy="1540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E6401F7E-2BF0-2F4E-A468-429B64B2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2" y="332199"/>
            <a:ext cx="4620122" cy="1491093"/>
          </a:xfrm>
          <a:prstGeom prst="rect">
            <a:avLst/>
          </a:prstGeom>
        </p:spPr>
      </p:pic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7A9243F-7992-0343-9958-B779FB3C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7" y="2386632"/>
            <a:ext cx="2096143" cy="1397428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46D3EF-6A04-3E43-973B-8E461A4D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400" y="2324034"/>
            <a:ext cx="4620121" cy="1491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EB87C84-6BEB-C041-A538-12BFA667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55" y="327540"/>
            <a:ext cx="2212870" cy="14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743E6-6D12-1A4E-B03C-12AA6367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558800"/>
            <a:ext cx="6329680" cy="4521201"/>
          </a:xfrm>
          <a:prstGeom prst="rect">
            <a:avLst/>
          </a:prstGeom>
        </p:spPr>
      </p:pic>
      <p:pic>
        <p:nvPicPr>
          <p:cNvPr id="11" name="Picture 10" descr="A picture containing photo, sitting, lot, table&#10;&#10;Description automatically generated">
            <a:extLst>
              <a:ext uri="{FF2B5EF4-FFF2-40B4-BE49-F238E27FC236}">
                <a16:creationId xmlns:a16="http://schemas.microsoft.com/office/drawing/2014/main" id="{A43BF0A1-DD09-2647-A1C5-1F99AF5E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39"/>
          <a:stretch/>
        </p:blipFill>
        <p:spPr>
          <a:xfrm>
            <a:off x="152400" y="558801"/>
            <a:ext cx="5415769" cy="452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F59BB4-0DAF-DB4E-90C0-5564503BEE8C}"/>
              </a:ext>
            </a:extLst>
          </p:cNvPr>
          <p:cNvSpPr txBox="1"/>
          <p:nvPr/>
        </p:nvSpPr>
        <p:spPr>
          <a:xfrm>
            <a:off x="152400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2037F-6527-AE44-B4CE-A5A078FFDE87}"/>
              </a:ext>
            </a:extLst>
          </p:cNvPr>
          <p:cNvSpPr txBox="1"/>
          <p:nvPr/>
        </p:nvSpPr>
        <p:spPr>
          <a:xfrm>
            <a:off x="5862320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61162-7241-BE40-8182-90490B2A3C00}"/>
              </a:ext>
            </a:extLst>
          </p:cNvPr>
          <p:cNvSpPr txBox="1"/>
          <p:nvPr/>
        </p:nvSpPr>
        <p:spPr>
          <a:xfrm>
            <a:off x="610482" y="33307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9CE60-8A83-2D4D-8D1B-2F9A52DA79BA}"/>
              </a:ext>
            </a:extLst>
          </p:cNvPr>
          <p:cNvSpPr txBox="1"/>
          <p:nvPr/>
        </p:nvSpPr>
        <p:spPr>
          <a:xfrm>
            <a:off x="6448952" y="333069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8</cp:revision>
  <dcterms:created xsi:type="dcterms:W3CDTF">2020-06-30T21:06:09Z</dcterms:created>
  <dcterms:modified xsi:type="dcterms:W3CDTF">2020-07-03T21:30:51Z</dcterms:modified>
</cp:coreProperties>
</file>