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52"/>
    <a:srgbClr val="746AAE"/>
    <a:srgbClr val="E7540C"/>
    <a:srgbClr val="F5C1AF"/>
    <a:srgbClr val="FFA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 showGuides="1">
      <p:cViewPr>
        <p:scale>
          <a:sx n="109" d="100"/>
          <a:sy n="109" d="100"/>
        </p:scale>
        <p:origin x="144" y="144"/>
      </p:cViewPr>
      <p:guideLst>
        <p:guide orient="horz" pos="1008"/>
        <p:guide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640E-E839-AD41-B6B3-25ABFF39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9A38-DDA7-7D45-9A18-A53D3FA8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3F45-56E3-CB49-896F-73E6C4E2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33C-83A0-6E4C-A6ED-7C749987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0912-E69B-CA4E-827C-76B18ADD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58BB-641E-FF4A-84CD-D0D8F4BD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DD467-218E-EC4E-AEDE-E2F1B08F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49D3-EEAF-0C4D-9E90-63D4E851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0424-4AAC-794B-A042-53B3FC6B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6005-160E-2F45-95D6-C014914C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B39EA-3078-AE49-84B5-CCA223AB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961FE-88F0-3048-90AE-2C978E43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4D5-DABD-FD42-8AC6-AEDFF554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E2B1-0F1F-BD4D-A124-211285AE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9724-3421-5D4F-B042-1192A20B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8CC-D3F7-4343-95BC-A3CDBD59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22CC-98BB-5E42-ABBD-3C23FC28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525C-A19D-AA45-96C3-A780F57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637-FEEF-6248-A8D8-7DE6579F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C65-6F6F-9F45-8452-1A0E7434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5DF-FA4E-D042-A810-2E36F54D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5E90-2F7E-9248-985D-017E29E4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9185-2A7F-A343-9E9A-E348D846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E7E4-D94D-3344-9E88-ADECE143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35C6-7706-D346-9C5F-0959937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727F-DE86-E042-B650-6964F0DC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1E33-178D-5940-BDD3-304FF91EF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FCE2-8B35-DF45-8788-24268AEB4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47EA-B3F8-BE4F-B94D-7804F0D6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2AA0-C564-DF47-8584-28F43C9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ED74B-1E15-D94E-9B80-9F1279E5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05C-776E-FB46-932B-FC1035D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49D-ABE9-E044-8D96-EE1587C6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F9F8-B482-F542-9E2D-5426B88E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7F83-EF6B-914F-A93F-F784232F6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B43C5-A56A-084D-B409-630E8CD5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58D6C-D338-2149-993F-CD9E0866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B23BA-AD02-FA4E-9BD6-385E4C00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4C272-2C81-6E44-8F30-842C36F2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425-20F6-2143-BA8C-29420FFA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5CE25-0F98-7449-ADA5-60803A31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174A-A872-2347-A336-F9DCB06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B755-9BAD-8C46-BB88-DB784BB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543C2-5008-4C4C-B34E-9CA2FCD9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0277-6389-A344-BAC1-2450F35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CAF9-D306-BC41-9D62-39A2F0A7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4977-A738-6642-B860-467686F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15F0-09DC-7843-A4CC-75D66B10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3779-6789-994E-82D5-E6F65AA6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1E09-FF30-F246-A486-E87FC072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46DA-474A-0D45-9106-4DB09AA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053A-D224-E946-B111-347625A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B802-F265-054C-85E6-59454BCF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56AE-D550-484F-ACE1-A6CEC74C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C368-B6E2-BC43-9EFD-1D4B55D2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3087-EEFA-004B-9DD2-FF6AEA16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26B6-97DF-E044-ACF8-9BD267B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F2848-B130-A14B-ABCD-D442B2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B5F01-681F-4E47-B5AC-ACAD76F5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9D71-20DF-0E42-A9AB-43BDA2D7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0904-CF20-0D4D-838F-0C8476B3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F6AE-CA59-3443-824E-4701B35C102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C1A3-A39B-3B45-9CE2-34779B7B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F7B8-42AA-954E-91B7-7B84E7EA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clock&#10;&#10;Description automatically generated">
            <a:extLst>
              <a:ext uri="{FF2B5EF4-FFF2-40B4-BE49-F238E27FC236}">
                <a16:creationId xmlns:a16="http://schemas.microsoft.com/office/drawing/2014/main" id="{8EA4569F-DA78-6B43-937C-FF4B3DE7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73" y="2322840"/>
            <a:ext cx="4696207" cy="156540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EEA30BC-7626-794A-9A25-5D8E9CF1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50" y="2470849"/>
            <a:ext cx="2227344" cy="148489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9B9E3-A45B-A841-86C9-314395B98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50" y="422182"/>
            <a:ext cx="2140037" cy="1426691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D7D8776B-0FC5-B945-9DC9-2A18AB1C9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262" y="326860"/>
            <a:ext cx="4620121" cy="1540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>
            <a:off x="147545" y="81988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>
            <a:off x="207365" y="2824808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5</cp:revision>
  <dcterms:created xsi:type="dcterms:W3CDTF">2020-06-30T21:06:09Z</dcterms:created>
  <dcterms:modified xsi:type="dcterms:W3CDTF">2020-06-30T22:24:03Z</dcterms:modified>
</cp:coreProperties>
</file>